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56" r:id="rId5"/>
  </p:sldIdLst>
  <p:sldSz cx="30279975" cy="42808525"/>
  <p:notesSz cx="7104063" cy="10234613"/>
  <p:embeddedFontLst>
    <p:embeddedFont>
      <p:font typeface="Roboto" panose="02000000000000000000" pitchFamily="2" charset="0"/>
      <p:regular r:id="rId6"/>
    </p:embeddedFont>
    <p:embeddedFont>
      <p:font typeface="Tourney Light" pitchFamily="2" charset="0"/>
      <p:regular r:id="rId7"/>
      <p:italic r:id="rId8"/>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1989138" indent="-158750" algn="l" rtl="0" fontAlgn="base">
      <a:spcBef>
        <a:spcPct val="0"/>
      </a:spcBef>
      <a:spcAft>
        <a:spcPct val="0"/>
      </a:spcAft>
      <a:defRPr kern="1200">
        <a:solidFill>
          <a:schemeClr val="tx1"/>
        </a:solidFill>
        <a:latin typeface="Arial" charset="0"/>
        <a:ea typeface="+mn-ea"/>
        <a:cs typeface="Arial" charset="0"/>
      </a:defRPr>
    </a:lvl2pPr>
    <a:lvl3pPr marL="3984625" indent="-323850" algn="l" rtl="0" fontAlgn="base">
      <a:spcBef>
        <a:spcPct val="0"/>
      </a:spcBef>
      <a:spcAft>
        <a:spcPct val="0"/>
      </a:spcAft>
      <a:defRPr kern="1200">
        <a:solidFill>
          <a:schemeClr val="tx1"/>
        </a:solidFill>
        <a:latin typeface="Arial" charset="0"/>
        <a:ea typeface="+mn-ea"/>
        <a:cs typeface="Arial" charset="0"/>
      </a:defRPr>
    </a:lvl3pPr>
    <a:lvl4pPr marL="5973763" indent="-482600" algn="l" rtl="0" fontAlgn="base">
      <a:spcBef>
        <a:spcPct val="0"/>
      </a:spcBef>
      <a:spcAft>
        <a:spcPct val="0"/>
      </a:spcAft>
      <a:defRPr kern="1200">
        <a:solidFill>
          <a:schemeClr val="tx1"/>
        </a:solidFill>
        <a:latin typeface="Arial" charset="0"/>
        <a:ea typeface="+mn-ea"/>
        <a:cs typeface="Arial" charset="0"/>
      </a:defRPr>
    </a:lvl4pPr>
    <a:lvl5pPr marL="7969250" indent="-6477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3483">
          <p15:clr>
            <a:srgbClr val="A4A3A4"/>
          </p15:clr>
        </p15:guide>
        <p15:guide id="2" pos="95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850"/>
    <a:srgbClr val="F19627"/>
    <a:srgbClr val="F08E18"/>
    <a:srgbClr val="E95C2D"/>
    <a:srgbClr val="D5E9FF"/>
    <a:srgbClr val="C1DFFF"/>
    <a:srgbClr val="9FCDFF"/>
    <a:srgbClr val="5D5A96"/>
    <a:srgbClr val="00A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7" d="100"/>
          <a:sy n="17" d="100"/>
        </p:scale>
        <p:origin x="3204" y="102"/>
      </p:cViewPr>
      <p:guideLst>
        <p:guide orient="horz" pos="13483"/>
        <p:guide pos="953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3" Type="http://schemas.openxmlformats.org/officeDocument/2006/relationships/customXml" Target="../customXml/item3.xml"/><Relationship Id="rId7" Type="http://schemas.openxmlformats.org/officeDocument/2006/relationships/font" Target="fonts/font2.fntdata"/><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font" Target="fonts/font1.fntdata"/><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270999" y="13295343"/>
            <a:ext cx="25737981" cy="9179137"/>
          </a:xfrm>
        </p:spPr>
        <p:txBody>
          <a:bodyPr/>
          <a:lstStyle/>
          <a:p>
            <a:r>
              <a:rPr lang="de-DE"/>
              <a:t>Titelmasterformat durch Klicken bearbeiten</a:t>
            </a:r>
            <a:endParaRPr lang="de-CH"/>
          </a:p>
        </p:txBody>
      </p:sp>
      <p:sp>
        <p:nvSpPr>
          <p:cNvPr id="3" name="Untertitel 2"/>
          <p:cNvSpPr>
            <a:spLocks noGrp="1"/>
          </p:cNvSpPr>
          <p:nvPr>
            <p:ph type="subTitle" idx="1"/>
          </p:nvPr>
        </p:nvSpPr>
        <p:spPr>
          <a:xfrm>
            <a:off x="4541999" y="24258167"/>
            <a:ext cx="21195982" cy="10942247"/>
          </a:xfrm>
        </p:spPr>
        <p:txBody>
          <a:bodyPr/>
          <a:lstStyle>
            <a:lvl1pPr marL="0" indent="0" algn="ctr">
              <a:buNone/>
              <a:defRPr/>
            </a:lvl1pPr>
            <a:lvl2pPr marL="1993272" indent="0" algn="ctr">
              <a:buNone/>
              <a:defRPr/>
            </a:lvl2pPr>
            <a:lvl3pPr marL="3986544" indent="0" algn="ctr">
              <a:buNone/>
              <a:defRPr/>
            </a:lvl3pPr>
            <a:lvl4pPr marL="5979815" indent="0" algn="ctr">
              <a:buNone/>
              <a:defRPr/>
            </a:lvl4pPr>
            <a:lvl5pPr marL="7973087" indent="0" algn="ctr">
              <a:buNone/>
              <a:defRPr/>
            </a:lvl5pPr>
            <a:lvl6pPr marL="9966359" indent="0" algn="ctr">
              <a:buNone/>
              <a:defRPr/>
            </a:lvl6pPr>
            <a:lvl7pPr marL="11959631" indent="0" algn="ctr">
              <a:buNone/>
              <a:defRPr/>
            </a:lvl7pPr>
            <a:lvl8pPr marL="13952907" indent="0" algn="ctr">
              <a:buNone/>
              <a:defRPr/>
            </a:lvl8pPr>
            <a:lvl9pPr marL="15946178" indent="0" algn="ctr">
              <a:buNone/>
              <a:defRPr/>
            </a:lvl9pPr>
          </a:lstStyle>
          <a:p>
            <a:r>
              <a:rPr lang="de-DE"/>
              <a:t>Formatvorlage des Untertitelmasters durch Klicken bearbeiten</a:t>
            </a:r>
            <a:endParaRPr lang="de-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459C971-5748-45E4-894A-3C2809F8874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143264C-D044-447B-A2F0-97DB5B4E4DE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21952983" y="1715083"/>
            <a:ext cx="6812994" cy="36524454"/>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1513998" y="1715083"/>
            <a:ext cx="19766093" cy="36524454"/>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D1404DA-14E1-4883-830E-3C3D0B3F7CA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el, Text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514000" y="1715089"/>
            <a:ext cx="27251979" cy="7134753"/>
          </a:xfrm>
        </p:spPr>
        <p:txBody>
          <a:bodyPr/>
          <a:lstStyle/>
          <a:p>
            <a:r>
              <a:rPr lang="de-DE"/>
              <a:t>Titelmasterformat durch Klicken bearbeiten</a:t>
            </a:r>
            <a:endParaRPr lang="de-CH"/>
          </a:p>
        </p:txBody>
      </p:sp>
      <p:sp>
        <p:nvSpPr>
          <p:cNvPr id="3" name="Textplatzhalter 2"/>
          <p:cNvSpPr>
            <a:spLocks noGrp="1"/>
          </p:cNvSpPr>
          <p:nvPr>
            <p:ph type="body" sz="half" idx="1"/>
          </p:nvPr>
        </p:nvSpPr>
        <p:spPr>
          <a:xfrm>
            <a:off x="1513998" y="9988659"/>
            <a:ext cx="13289543" cy="28250884"/>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15476434" y="9988659"/>
            <a:ext cx="13289543" cy="28250884"/>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A1F53E-66BB-4DB7-A168-E2B91BB55F3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50F7700-CEB0-4BB1-AFA6-554FE33AAFF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90156" y="27509970"/>
            <a:ext cx="25737981" cy="8499963"/>
          </a:xfrm>
        </p:spPr>
        <p:txBody>
          <a:bodyPr anchor="t"/>
          <a:lstStyle>
            <a:lvl1pPr algn="l">
              <a:defRPr sz="17600" b="1" cap="all"/>
            </a:lvl1pPr>
          </a:lstStyle>
          <a:p>
            <a:r>
              <a:rPr lang="de-DE"/>
              <a:t>Titelmasterformat durch Klicken bearbeiten</a:t>
            </a:r>
            <a:endParaRPr lang="de-CH"/>
          </a:p>
        </p:txBody>
      </p:sp>
      <p:sp>
        <p:nvSpPr>
          <p:cNvPr id="3" name="Textplatzhalter 2"/>
          <p:cNvSpPr>
            <a:spLocks noGrp="1"/>
          </p:cNvSpPr>
          <p:nvPr>
            <p:ph type="body" idx="1"/>
          </p:nvPr>
        </p:nvSpPr>
        <p:spPr>
          <a:xfrm>
            <a:off x="2390156" y="18145606"/>
            <a:ext cx="25737981" cy="9364364"/>
          </a:xfrm>
        </p:spPr>
        <p:txBody>
          <a:bodyPr anchor="b"/>
          <a:lstStyle>
            <a:lvl1pPr marL="0" indent="0">
              <a:buNone/>
              <a:defRPr sz="8800"/>
            </a:lvl1pPr>
            <a:lvl2pPr marL="1993272" indent="0">
              <a:buNone/>
              <a:defRPr sz="8000"/>
            </a:lvl2pPr>
            <a:lvl3pPr marL="3986544" indent="0">
              <a:buNone/>
              <a:defRPr sz="6800"/>
            </a:lvl3pPr>
            <a:lvl4pPr marL="5979815" indent="0">
              <a:buNone/>
              <a:defRPr sz="6000"/>
            </a:lvl4pPr>
            <a:lvl5pPr marL="7973087" indent="0">
              <a:buNone/>
              <a:defRPr sz="6000"/>
            </a:lvl5pPr>
            <a:lvl6pPr marL="9966359" indent="0">
              <a:buNone/>
              <a:defRPr sz="6000"/>
            </a:lvl6pPr>
            <a:lvl7pPr marL="11959631" indent="0">
              <a:buNone/>
              <a:defRPr sz="6000"/>
            </a:lvl7pPr>
            <a:lvl8pPr marL="13952907" indent="0">
              <a:buNone/>
              <a:defRPr sz="6000"/>
            </a:lvl8pPr>
            <a:lvl9pPr marL="15946178" indent="0">
              <a:buNone/>
              <a:defRPr sz="6000"/>
            </a:lvl9pPr>
          </a:lstStyle>
          <a:p>
            <a:pPr lvl="0"/>
            <a:r>
              <a:rPr lang="de-DE"/>
              <a:t>Textmasterformate durch Klicken bearbeiten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D3410E-C816-43E1-A00E-04DCCA9B5D0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513998" y="9988659"/>
            <a:ext cx="13289543" cy="28250884"/>
          </a:xfrm>
        </p:spPr>
        <p:txBody>
          <a:bodyPr/>
          <a:lstStyle>
            <a:lvl1pPr>
              <a:defRPr sz="12000"/>
            </a:lvl1pPr>
            <a:lvl2pPr>
              <a:defRPr sz="10400"/>
            </a:lvl2pPr>
            <a:lvl3pPr>
              <a:defRPr sz="8800"/>
            </a:lvl3pPr>
            <a:lvl4pPr>
              <a:defRPr sz="8000"/>
            </a:lvl4pPr>
            <a:lvl5pPr>
              <a:defRPr sz="8000"/>
            </a:lvl5pPr>
            <a:lvl6pPr>
              <a:defRPr sz="8000"/>
            </a:lvl6pPr>
            <a:lvl7pPr>
              <a:defRPr sz="8000"/>
            </a:lvl7pPr>
            <a:lvl8pPr>
              <a:defRPr sz="8000"/>
            </a:lvl8pPr>
            <a:lvl9pPr>
              <a:defRPr sz="8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15476434" y="9988659"/>
            <a:ext cx="13289543" cy="28250884"/>
          </a:xfrm>
        </p:spPr>
        <p:txBody>
          <a:bodyPr/>
          <a:lstStyle>
            <a:lvl1pPr>
              <a:defRPr sz="12000"/>
            </a:lvl1pPr>
            <a:lvl2pPr>
              <a:defRPr sz="10400"/>
            </a:lvl2pPr>
            <a:lvl3pPr>
              <a:defRPr sz="8800"/>
            </a:lvl3pPr>
            <a:lvl4pPr>
              <a:defRPr sz="8000"/>
            </a:lvl4pPr>
            <a:lvl5pPr>
              <a:defRPr sz="8000"/>
            </a:lvl5pPr>
            <a:lvl6pPr>
              <a:defRPr sz="8000"/>
            </a:lvl6pPr>
            <a:lvl7pPr>
              <a:defRPr sz="8000"/>
            </a:lvl7pPr>
            <a:lvl8pPr>
              <a:defRPr sz="8000"/>
            </a:lvl8pPr>
            <a:lvl9pPr>
              <a:defRPr sz="8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3E1C9CD-303D-4760-8048-12287919692A}"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1514000" y="9583901"/>
            <a:ext cx="13380668" cy="3992717"/>
          </a:xfrm>
        </p:spPr>
        <p:txBody>
          <a:bodyPr anchor="b"/>
          <a:lstStyle>
            <a:lvl1pPr marL="0" indent="0">
              <a:buNone/>
              <a:defRPr sz="10400" b="1"/>
            </a:lvl1pPr>
            <a:lvl2pPr marL="1993272" indent="0">
              <a:buNone/>
              <a:defRPr sz="8800" b="1"/>
            </a:lvl2pPr>
            <a:lvl3pPr marL="3986544" indent="0">
              <a:buNone/>
              <a:defRPr sz="8000" b="1"/>
            </a:lvl3pPr>
            <a:lvl4pPr marL="5979815" indent="0">
              <a:buNone/>
              <a:defRPr sz="6800" b="1"/>
            </a:lvl4pPr>
            <a:lvl5pPr marL="7973087" indent="0">
              <a:buNone/>
              <a:defRPr sz="6800" b="1"/>
            </a:lvl5pPr>
            <a:lvl6pPr marL="9966359" indent="0">
              <a:buNone/>
              <a:defRPr sz="6800" b="1"/>
            </a:lvl6pPr>
            <a:lvl7pPr marL="11959631" indent="0">
              <a:buNone/>
              <a:defRPr sz="6800" b="1"/>
            </a:lvl7pPr>
            <a:lvl8pPr marL="13952907" indent="0">
              <a:buNone/>
              <a:defRPr sz="6800" b="1"/>
            </a:lvl8pPr>
            <a:lvl9pPr marL="15946178" indent="0">
              <a:buNone/>
              <a:defRPr sz="6800" b="1"/>
            </a:lvl9pPr>
          </a:lstStyle>
          <a:p>
            <a:pPr lvl="0"/>
            <a:r>
              <a:rPr lang="de-DE"/>
              <a:t>Textmasterformate durch Klicken bearbeiten</a:t>
            </a:r>
          </a:p>
        </p:txBody>
      </p:sp>
      <p:sp>
        <p:nvSpPr>
          <p:cNvPr id="4" name="Inhaltsplatzhalter 3"/>
          <p:cNvSpPr>
            <a:spLocks noGrp="1"/>
          </p:cNvSpPr>
          <p:nvPr>
            <p:ph sz="half" idx="2"/>
          </p:nvPr>
        </p:nvSpPr>
        <p:spPr>
          <a:xfrm>
            <a:off x="1514000" y="13576616"/>
            <a:ext cx="13380668" cy="24662921"/>
          </a:xfrm>
        </p:spPr>
        <p:txBody>
          <a:bodyPr/>
          <a:lstStyle>
            <a:lvl1pPr>
              <a:defRPr sz="10400"/>
            </a:lvl1pPr>
            <a:lvl2pPr>
              <a:defRPr sz="8800"/>
            </a:lvl2pPr>
            <a:lvl3pPr>
              <a:defRPr sz="8000"/>
            </a:lvl3pPr>
            <a:lvl4pPr>
              <a:defRPr sz="6800"/>
            </a:lvl4pPr>
            <a:lvl5pPr>
              <a:defRPr sz="6800"/>
            </a:lvl5pPr>
            <a:lvl6pPr>
              <a:defRPr sz="6800"/>
            </a:lvl6pPr>
            <a:lvl7pPr>
              <a:defRPr sz="6800"/>
            </a:lvl7pPr>
            <a:lvl8pPr>
              <a:defRPr sz="6800"/>
            </a:lvl8pPr>
            <a:lvl9pPr>
              <a:defRPr sz="6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15385317" y="9583901"/>
            <a:ext cx="13380664" cy="3992717"/>
          </a:xfrm>
        </p:spPr>
        <p:txBody>
          <a:bodyPr anchor="b"/>
          <a:lstStyle>
            <a:lvl1pPr marL="0" indent="0">
              <a:buNone/>
              <a:defRPr sz="10400" b="1"/>
            </a:lvl1pPr>
            <a:lvl2pPr marL="1993272" indent="0">
              <a:buNone/>
              <a:defRPr sz="8800" b="1"/>
            </a:lvl2pPr>
            <a:lvl3pPr marL="3986544" indent="0">
              <a:buNone/>
              <a:defRPr sz="8000" b="1"/>
            </a:lvl3pPr>
            <a:lvl4pPr marL="5979815" indent="0">
              <a:buNone/>
              <a:defRPr sz="6800" b="1"/>
            </a:lvl4pPr>
            <a:lvl5pPr marL="7973087" indent="0">
              <a:buNone/>
              <a:defRPr sz="6800" b="1"/>
            </a:lvl5pPr>
            <a:lvl6pPr marL="9966359" indent="0">
              <a:buNone/>
              <a:defRPr sz="6800" b="1"/>
            </a:lvl6pPr>
            <a:lvl7pPr marL="11959631" indent="0">
              <a:buNone/>
              <a:defRPr sz="6800" b="1"/>
            </a:lvl7pPr>
            <a:lvl8pPr marL="13952907" indent="0">
              <a:buNone/>
              <a:defRPr sz="6800" b="1"/>
            </a:lvl8pPr>
            <a:lvl9pPr marL="15946178" indent="0">
              <a:buNone/>
              <a:defRPr sz="6800" b="1"/>
            </a:lvl9pPr>
          </a:lstStyle>
          <a:p>
            <a:pPr lvl="0"/>
            <a:r>
              <a:rPr lang="de-DE"/>
              <a:t>Textmasterformate durch Klicken bearbeiten</a:t>
            </a:r>
          </a:p>
        </p:txBody>
      </p:sp>
      <p:sp>
        <p:nvSpPr>
          <p:cNvPr id="6" name="Inhaltsplatzhalter 5"/>
          <p:cNvSpPr>
            <a:spLocks noGrp="1"/>
          </p:cNvSpPr>
          <p:nvPr>
            <p:ph sz="quarter" idx="4"/>
          </p:nvPr>
        </p:nvSpPr>
        <p:spPr>
          <a:xfrm>
            <a:off x="15385317" y="13576616"/>
            <a:ext cx="13380664" cy="24662921"/>
          </a:xfrm>
        </p:spPr>
        <p:txBody>
          <a:bodyPr/>
          <a:lstStyle>
            <a:lvl1pPr>
              <a:defRPr sz="10400"/>
            </a:lvl1pPr>
            <a:lvl2pPr>
              <a:defRPr sz="8800"/>
            </a:lvl2pPr>
            <a:lvl3pPr>
              <a:defRPr sz="8000"/>
            </a:lvl3pPr>
            <a:lvl4pPr>
              <a:defRPr sz="6800"/>
            </a:lvl4pPr>
            <a:lvl5pPr>
              <a:defRPr sz="6800"/>
            </a:lvl5pPr>
            <a:lvl6pPr>
              <a:defRPr sz="6800"/>
            </a:lvl6pPr>
            <a:lvl7pPr>
              <a:defRPr sz="6800"/>
            </a:lvl7pPr>
            <a:lvl8pPr>
              <a:defRPr sz="6800"/>
            </a:lvl8pPr>
            <a:lvl9pPr>
              <a:defRPr sz="6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E73621B-4998-4B87-B455-E5E41013DEF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631D6DA-5B07-4AE8-90BC-B39AF94A4EB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EE8DDDF-3B3F-4900-BE29-084C89020AC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513998" y="1701364"/>
            <a:ext cx="9960151" cy="7258242"/>
          </a:xfrm>
        </p:spPr>
        <p:txBody>
          <a:bodyPr anchor="b"/>
          <a:lstStyle>
            <a:lvl1pPr algn="l">
              <a:defRPr sz="8800" b="1"/>
            </a:lvl1pPr>
          </a:lstStyle>
          <a:p>
            <a:r>
              <a:rPr lang="de-DE"/>
              <a:t>Titelmasterformat durch Klicken bearbeiten</a:t>
            </a:r>
            <a:endParaRPr lang="de-CH"/>
          </a:p>
        </p:txBody>
      </p:sp>
      <p:sp>
        <p:nvSpPr>
          <p:cNvPr id="3" name="Inhaltsplatzhalter 2"/>
          <p:cNvSpPr>
            <a:spLocks noGrp="1"/>
          </p:cNvSpPr>
          <p:nvPr>
            <p:ph idx="1"/>
          </p:nvPr>
        </p:nvSpPr>
        <p:spPr>
          <a:xfrm>
            <a:off x="11838630" y="1701370"/>
            <a:ext cx="16927347" cy="36538173"/>
          </a:xfrm>
        </p:spPr>
        <p:txBody>
          <a:bodyPr/>
          <a:lstStyle>
            <a:lvl1pPr>
              <a:defRPr sz="14000"/>
            </a:lvl1pPr>
            <a:lvl2pPr>
              <a:defRPr sz="12000"/>
            </a:lvl2pPr>
            <a:lvl3pPr>
              <a:defRPr sz="10400"/>
            </a:lvl3pPr>
            <a:lvl4pPr>
              <a:defRPr sz="8800"/>
            </a:lvl4pPr>
            <a:lvl5pPr>
              <a:defRPr sz="8800"/>
            </a:lvl5pPr>
            <a:lvl6pPr>
              <a:defRPr sz="8800"/>
            </a:lvl6pPr>
            <a:lvl7pPr>
              <a:defRPr sz="8800"/>
            </a:lvl7pPr>
            <a:lvl8pPr>
              <a:defRPr sz="8800"/>
            </a:lvl8pPr>
            <a:lvl9pPr>
              <a:defRPr sz="8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1513998" y="8959608"/>
            <a:ext cx="9960151" cy="29279932"/>
          </a:xfrm>
        </p:spPr>
        <p:txBody>
          <a:bodyPr/>
          <a:lstStyle>
            <a:lvl1pPr marL="0" indent="0">
              <a:buNone/>
              <a:defRPr sz="6000"/>
            </a:lvl1pPr>
            <a:lvl2pPr marL="1993272" indent="0">
              <a:buNone/>
              <a:defRPr sz="5200"/>
            </a:lvl2pPr>
            <a:lvl3pPr marL="3986544" indent="0">
              <a:buNone/>
              <a:defRPr sz="4400"/>
            </a:lvl3pPr>
            <a:lvl4pPr marL="5979815" indent="0">
              <a:buNone/>
              <a:defRPr sz="4000"/>
            </a:lvl4pPr>
            <a:lvl5pPr marL="7973087" indent="0">
              <a:buNone/>
              <a:defRPr sz="4000"/>
            </a:lvl5pPr>
            <a:lvl6pPr marL="9966359" indent="0">
              <a:buNone/>
              <a:defRPr sz="4000"/>
            </a:lvl6pPr>
            <a:lvl7pPr marL="11959631" indent="0">
              <a:buNone/>
              <a:defRPr sz="4000"/>
            </a:lvl7pPr>
            <a:lvl8pPr marL="13952907" indent="0">
              <a:buNone/>
              <a:defRPr sz="4000"/>
            </a:lvl8pPr>
            <a:lvl9pPr marL="15946178" indent="0">
              <a:buNone/>
              <a:defRPr sz="4000"/>
            </a:lvl9pPr>
          </a:lstStyle>
          <a:p>
            <a:pPr lvl="0"/>
            <a:r>
              <a:rPr lang="de-DE"/>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63C497F-4E28-485F-8087-E829FA06318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936839" y="29965968"/>
            <a:ext cx="18167986" cy="3539936"/>
          </a:xfrm>
        </p:spPr>
        <p:txBody>
          <a:bodyPr anchor="b"/>
          <a:lstStyle>
            <a:lvl1pPr algn="l">
              <a:defRPr sz="8800" b="1"/>
            </a:lvl1pPr>
          </a:lstStyle>
          <a:p>
            <a:r>
              <a:rPr lang="de-DE"/>
              <a:t>Titelmasterformat durch Klicken bearbeiten</a:t>
            </a:r>
            <a:endParaRPr lang="de-CH"/>
          </a:p>
        </p:txBody>
      </p:sp>
      <p:sp>
        <p:nvSpPr>
          <p:cNvPr id="3" name="Bildplatzhalter 2"/>
          <p:cNvSpPr>
            <a:spLocks noGrp="1"/>
          </p:cNvSpPr>
          <p:nvPr>
            <p:ph type="pic" idx="1"/>
          </p:nvPr>
        </p:nvSpPr>
        <p:spPr>
          <a:xfrm>
            <a:off x="5936839" y="3828071"/>
            <a:ext cx="18167986" cy="25685115"/>
          </a:xfrm>
        </p:spPr>
        <p:txBody>
          <a:bodyPr/>
          <a:lstStyle>
            <a:lvl1pPr marL="0" indent="0">
              <a:buNone/>
              <a:defRPr sz="14000"/>
            </a:lvl1pPr>
            <a:lvl2pPr marL="1993272" indent="0">
              <a:buNone/>
              <a:defRPr sz="12000"/>
            </a:lvl2pPr>
            <a:lvl3pPr marL="3986544" indent="0">
              <a:buNone/>
              <a:defRPr sz="10400"/>
            </a:lvl3pPr>
            <a:lvl4pPr marL="5979815" indent="0">
              <a:buNone/>
              <a:defRPr sz="8800"/>
            </a:lvl4pPr>
            <a:lvl5pPr marL="7973087" indent="0">
              <a:buNone/>
              <a:defRPr sz="8800"/>
            </a:lvl5pPr>
            <a:lvl6pPr marL="9966359" indent="0">
              <a:buNone/>
              <a:defRPr sz="8800"/>
            </a:lvl6pPr>
            <a:lvl7pPr marL="11959631" indent="0">
              <a:buNone/>
              <a:defRPr sz="8800"/>
            </a:lvl7pPr>
            <a:lvl8pPr marL="13952907" indent="0">
              <a:buNone/>
              <a:defRPr sz="8800"/>
            </a:lvl8pPr>
            <a:lvl9pPr marL="15946178" indent="0">
              <a:buNone/>
              <a:defRPr sz="8800"/>
            </a:lvl9pPr>
          </a:lstStyle>
          <a:p>
            <a:pPr lvl="0"/>
            <a:endParaRPr lang="de-CH" noProof="0"/>
          </a:p>
        </p:txBody>
      </p:sp>
      <p:sp>
        <p:nvSpPr>
          <p:cNvPr id="4" name="Textplatzhalter 3"/>
          <p:cNvSpPr>
            <a:spLocks noGrp="1"/>
          </p:cNvSpPr>
          <p:nvPr>
            <p:ph type="body" sz="half" idx="2"/>
          </p:nvPr>
        </p:nvSpPr>
        <p:spPr>
          <a:xfrm>
            <a:off x="5936839" y="33505904"/>
            <a:ext cx="18167986" cy="5021769"/>
          </a:xfrm>
        </p:spPr>
        <p:txBody>
          <a:bodyPr/>
          <a:lstStyle>
            <a:lvl1pPr marL="0" indent="0">
              <a:buNone/>
              <a:defRPr sz="6000"/>
            </a:lvl1pPr>
            <a:lvl2pPr marL="1993272" indent="0">
              <a:buNone/>
              <a:defRPr sz="5200"/>
            </a:lvl2pPr>
            <a:lvl3pPr marL="3986544" indent="0">
              <a:buNone/>
              <a:defRPr sz="4400"/>
            </a:lvl3pPr>
            <a:lvl4pPr marL="5979815" indent="0">
              <a:buNone/>
              <a:defRPr sz="4000"/>
            </a:lvl4pPr>
            <a:lvl5pPr marL="7973087" indent="0">
              <a:buNone/>
              <a:defRPr sz="4000"/>
            </a:lvl5pPr>
            <a:lvl6pPr marL="9966359" indent="0">
              <a:buNone/>
              <a:defRPr sz="4000"/>
            </a:lvl6pPr>
            <a:lvl7pPr marL="11959631" indent="0">
              <a:buNone/>
              <a:defRPr sz="4000"/>
            </a:lvl7pPr>
            <a:lvl8pPr marL="13952907" indent="0">
              <a:buNone/>
              <a:defRPr sz="4000"/>
            </a:lvl8pPr>
            <a:lvl9pPr marL="15946178" indent="0">
              <a:buNone/>
              <a:defRPr sz="4000"/>
            </a:lvl9pPr>
          </a:lstStyle>
          <a:p>
            <a:pPr lvl="0"/>
            <a:r>
              <a:rPr lang="de-DE"/>
              <a:t>Textmasterformate durch Klicken bearbeiten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0A0ADB8-FD3A-4E5A-BFD6-27D49D08B56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12888" y="1716088"/>
            <a:ext cx="27254200" cy="7137400"/>
          </a:xfrm>
          <a:prstGeom prst="rect">
            <a:avLst/>
          </a:prstGeom>
          <a:noFill/>
          <a:ln w="9525">
            <a:noFill/>
            <a:miter lim="800000"/>
            <a:headEnd/>
            <a:tailEnd/>
          </a:ln>
        </p:spPr>
        <p:txBody>
          <a:bodyPr vert="horz" wrap="square" lIns="398654" tIns="199329" rIns="398654" bIns="199329" numCol="1" anchor="ctr" anchorCtr="0" compatLnSpc="1">
            <a:prstTxWarp prst="textNoShape">
              <a:avLst/>
            </a:prstTxWarp>
          </a:bodyPr>
          <a:lstStyle/>
          <a:p>
            <a:pPr lvl="0"/>
            <a:r>
              <a:rPr lang="en-US"/>
              <a:t>Titelmasterformat durch Klicken bearbeiten</a:t>
            </a:r>
          </a:p>
        </p:txBody>
      </p:sp>
      <p:sp>
        <p:nvSpPr>
          <p:cNvPr id="1027" name="Rectangle 3"/>
          <p:cNvSpPr>
            <a:spLocks noGrp="1" noChangeArrowheads="1"/>
          </p:cNvSpPr>
          <p:nvPr>
            <p:ph type="body" idx="1"/>
          </p:nvPr>
        </p:nvSpPr>
        <p:spPr bwMode="auto">
          <a:xfrm>
            <a:off x="1512888" y="9990138"/>
            <a:ext cx="27254200" cy="28249562"/>
          </a:xfrm>
          <a:prstGeom prst="rect">
            <a:avLst/>
          </a:prstGeom>
          <a:noFill/>
          <a:ln w="9525">
            <a:noFill/>
            <a:miter lim="800000"/>
            <a:headEnd/>
            <a:tailEnd/>
          </a:ln>
        </p:spPr>
        <p:txBody>
          <a:bodyPr vert="horz" wrap="square" lIns="398654" tIns="199329" rIns="398654" bIns="199329" numCol="1" anchor="t" anchorCtr="0" compatLnSpc="1">
            <a:prstTxWarp prst="textNoShape">
              <a:avLst/>
            </a:prstTxWarp>
          </a:bodyPr>
          <a:lstStyle/>
          <a:p>
            <a:pPr lvl="0"/>
            <a:r>
              <a:rPr lang="en-US"/>
              <a:t>Textmasterformate durch Klicken bearbeiten</a:t>
            </a:r>
          </a:p>
          <a:p>
            <a:pPr lvl="1"/>
            <a:r>
              <a:rPr lang="en-US"/>
              <a:t>Zweite Ebene</a:t>
            </a:r>
          </a:p>
          <a:p>
            <a:pPr lvl="2"/>
            <a:r>
              <a:rPr lang="en-US"/>
              <a:t>Dritte Ebene</a:t>
            </a:r>
          </a:p>
          <a:p>
            <a:pPr lvl="3"/>
            <a:r>
              <a:rPr lang="en-US"/>
              <a:t>Vierte Ebene</a:t>
            </a:r>
          </a:p>
          <a:p>
            <a:pPr lvl="4"/>
            <a:r>
              <a:rPr lang="en-US"/>
              <a:t>Fünfte Ebene</a:t>
            </a:r>
          </a:p>
        </p:txBody>
      </p:sp>
      <p:sp>
        <p:nvSpPr>
          <p:cNvPr id="1028" name="Rectangle 4"/>
          <p:cNvSpPr>
            <a:spLocks noGrp="1" noChangeArrowheads="1"/>
          </p:cNvSpPr>
          <p:nvPr>
            <p:ph type="dt" sz="half" idx="2"/>
          </p:nvPr>
        </p:nvSpPr>
        <p:spPr bwMode="auto">
          <a:xfrm>
            <a:off x="1512888" y="38982650"/>
            <a:ext cx="7069137" cy="2968625"/>
          </a:xfrm>
          <a:prstGeom prst="rect">
            <a:avLst/>
          </a:prstGeom>
          <a:noFill/>
          <a:ln w="9525">
            <a:noFill/>
            <a:miter lim="800000"/>
            <a:headEnd/>
            <a:tailEnd/>
          </a:ln>
          <a:effectLst/>
        </p:spPr>
        <p:txBody>
          <a:bodyPr vert="horz" wrap="square" lIns="398654" tIns="199329" rIns="398654" bIns="199329" numCol="1" anchor="t" anchorCtr="0" compatLnSpc="1">
            <a:prstTxWarp prst="textNoShape">
              <a:avLst/>
            </a:prstTxWarp>
          </a:bodyPr>
          <a:lstStyle>
            <a:lvl1pPr>
              <a:defRPr sz="6000">
                <a:cs typeface="+mn-cs"/>
              </a:defRPr>
            </a:lvl1pPr>
          </a:lstStyle>
          <a:p>
            <a:pPr>
              <a:defRPr/>
            </a:pPr>
            <a:endParaRPr lang="en-US"/>
          </a:p>
        </p:txBody>
      </p:sp>
      <p:sp>
        <p:nvSpPr>
          <p:cNvPr id="1029" name="Rectangle 5"/>
          <p:cNvSpPr>
            <a:spLocks noGrp="1" noChangeArrowheads="1"/>
          </p:cNvSpPr>
          <p:nvPr>
            <p:ph type="ftr" sz="quarter" idx="3"/>
          </p:nvPr>
        </p:nvSpPr>
        <p:spPr bwMode="auto">
          <a:xfrm>
            <a:off x="10344150" y="38982650"/>
            <a:ext cx="9591675" cy="2968625"/>
          </a:xfrm>
          <a:prstGeom prst="rect">
            <a:avLst/>
          </a:prstGeom>
          <a:noFill/>
          <a:ln w="9525">
            <a:noFill/>
            <a:miter lim="800000"/>
            <a:headEnd/>
            <a:tailEnd/>
          </a:ln>
          <a:effectLst/>
        </p:spPr>
        <p:txBody>
          <a:bodyPr vert="horz" wrap="square" lIns="398654" tIns="199329" rIns="398654" bIns="199329" numCol="1" anchor="t" anchorCtr="0" compatLnSpc="1">
            <a:prstTxWarp prst="textNoShape">
              <a:avLst/>
            </a:prstTxWarp>
          </a:bodyPr>
          <a:lstStyle>
            <a:lvl1pPr algn="ctr">
              <a:defRPr sz="6000">
                <a:cs typeface="+mn-cs"/>
              </a:defRPr>
            </a:lvl1pPr>
          </a:lstStyle>
          <a:p>
            <a:pPr>
              <a:defRPr/>
            </a:pPr>
            <a:endParaRPr lang="en-US"/>
          </a:p>
        </p:txBody>
      </p:sp>
      <p:sp>
        <p:nvSpPr>
          <p:cNvPr id="1030" name="Rectangle 6"/>
          <p:cNvSpPr>
            <a:spLocks noGrp="1" noChangeArrowheads="1"/>
          </p:cNvSpPr>
          <p:nvPr>
            <p:ph type="sldNum" sz="quarter" idx="4"/>
          </p:nvPr>
        </p:nvSpPr>
        <p:spPr bwMode="auto">
          <a:xfrm>
            <a:off x="21697950" y="38982650"/>
            <a:ext cx="7069138" cy="2968625"/>
          </a:xfrm>
          <a:prstGeom prst="rect">
            <a:avLst/>
          </a:prstGeom>
          <a:noFill/>
          <a:ln w="9525">
            <a:noFill/>
            <a:miter lim="800000"/>
            <a:headEnd/>
            <a:tailEnd/>
          </a:ln>
          <a:effectLst/>
        </p:spPr>
        <p:txBody>
          <a:bodyPr vert="horz" wrap="square" lIns="398654" tIns="199329" rIns="398654" bIns="199329" numCol="1" anchor="t" anchorCtr="0" compatLnSpc="1">
            <a:prstTxWarp prst="textNoShape">
              <a:avLst/>
            </a:prstTxWarp>
          </a:bodyPr>
          <a:lstStyle>
            <a:lvl1pPr algn="r">
              <a:defRPr sz="6000">
                <a:cs typeface="+mn-cs"/>
              </a:defRPr>
            </a:lvl1pPr>
          </a:lstStyle>
          <a:p>
            <a:pPr>
              <a:defRPr/>
            </a:pPr>
            <a:fld id="{6A4F0BE1-0204-44A1-A702-E49E826DC4A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19200">
          <a:solidFill>
            <a:schemeClr val="tx2"/>
          </a:solidFill>
          <a:latin typeface="+mj-lt"/>
          <a:ea typeface="+mj-ea"/>
          <a:cs typeface="+mj-cs"/>
        </a:defRPr>
      </a:lvl1pPr>
      <a:lvl2pPr algn="ctr" rtl="0" eaLnBrk="0" fontAlgn="base" hangingPunct="0">
        <a:spcBef>
          <a:spcPct val="0"/>
        </a:spcBef>
        <a:spcAft>
          <a:spcPct val="0"/>
        </a:spcAft>
        <a:defRPr sz="19200">
          <a:solidFill>
            <a:schemeClr val="tx2"/>
          </a:solidFill>
          <a:latin typeface="Arial" charset="0"/>
        </a:defRPr>
      </a:lvl2pPr>
      <a:lvl3pPr algn="ctr" rtl="0" eaLnBrk="0" fontAlgn="base" hangingPunct="0">
        <a:spcBef>
          <a:spcPct val="0"/>
        </a:spcBef>
        <a:spcAft>
          <a:spcPct val="0"/>
        </a:spcAft>
        <a:defRPr sz="19200">
          <a:solidFill>
            <a:schemeClr val="tx2"/>
          </a:solidFill>
          <a:latin typeface="Arial" charset="0"/>
        </a:defRPr>
      </a:lvl3pPr>
      <a:lvl4pPr algn="ctr" rtl="0" eaLnBrk="0" fontAlgn="base" hangingPunct="0">
        <a:spcBef>
          <a:spcPct val="0"/>
        </a:spcBef>
        <a:spcAft>
          <a:spcPct val="0"/>
        </a:spcAft>
        <a:defRPr sz="19200">
          <a:solidFill>
            <a:schemeClr val="tx2"/>
          </a:solidFill>
          <a:latin typeface="Arial" charset="0"/>
        </a:defRPr>
      </a:lvl4pPr>
      <a:lvl5pPr algn="ctr" rtl="0" eaLnBrk="0" fontAlgn="base" hangingPunct="0">
        <a:spcBef>
          <a:spcPct val="0"/>
        </a:spcBef>
        <a:spcAft>
          <a:spcPct val="0"/>
        </a:spcAft>
        <a:defRPr sz="19200">
          <a:solidFill>
            <a:schemeClr val="tx2"/>
          </a:solidFill>
          <a:latin typeface="Arial" charset="0"/>
        </a:defRPr>
      </a:lvl5pPr>
      <a:lvl6pPr marL="1993272" algn="ctr" rtl="0" fontAlgn="base">
        <a:spcBef>
          <a:spcPct val="0"/>
        </a:spcBef>
        <a:spcAft>
          <a:spcPct val="0"/>
        </a:spcAft>
        <a:defRPr sz="19200">
          <a:solidFill>
            <a:schemeClr val="tx2"/>
          </a:solidFill>
          <a:latin typeface="Arial" charset="0"/>
        </a:defRPr>
      </a:lvl6pPr>
      <a:lvl7pPr marL="3986544" algn="ctr" rtl="0" fontAlgn="base">
        <a:spcBef>
          <a:spcPct val="0"/>
        </a:spcBef>
        <a:spcAft>
          <a:spcPct val="0"/>
        </a:spcAft>
        <a:defRPr sz="19200">
          <a:solidFill>
            <a:schemeClr val="tx2"/>
          </a:solidFill>
          <a:latin typeface="Arial" charset="0"/>
        </a:defRPr>
      </a:lvl7pPr>
      <a:lvl8pPr marL="5979815" algn="ctr" rtl="0" fontAlgn="base">
        <a:spcBef>
          <a:spcPct val="0"/>
        </a:spcBef>
        <a:spcAft>
          <a:spcPct val="0"/>
        </a:spcAft>
        <a:defRPr sz="19200">
          <a:solidFill>
            <a:schemeClr val="tx2"/>
          </a:solidFill>
          <a:latin typeface="Arial" charset="0"/>
        </a:defRPr>
      </a:lvl8pPr>
      <a:lvl9pPr marL="7973087" algn="ctr" rtl="0" fontAlgn="base">
        <a:spcBef>
          <a:spcPct val="0"/>
        </a:spcBef>
        <a:spcAft>
          <a:spcPct val="0"/>
        </a:spcAft>
        <a:defRPr sz="19200">
          <a:solidFill>
            <a:schemeClr val="tx2"/>
          </a:solidFill>
          <a:latin typeface="Arial" charset="0"/>
        </a:defRPr>
      </a:lvl9pPr>
    </p:titleStyle>
    <p:bodyStyle>
      <a:lvl1pPr marL="1492250" indent="-1492250" algn="l" rtl="0" eaLnBrk="0" fontAlgn="base" hangingPunct="0">
        <a:spcBef>
          <a:spcPct val="20000"/>
        </a:spcBef>
        <a:spcAft>
          <a:spcPct val="0"/>
        </a:spcAft>
        <a:buChar char="•"/>
        <a:defRPr sz="14000">
          <a:solidFill>
            <a:schemeClr val="tx1"/>
          </a:solidFill>
          <a:latin typeface="+mn-lt"/>
          <a:ea typeface="+mn-ea"/>
          <a:cs typeface="+mn-cs"/>
        </a:defRPr>
      </a:lvl1pPr>
      <a:lvl2pPr marL="3233738" indent="-1244600" algn="l" rtl="0" eaLnBrk="0" fontAlgn="base" hangingPunct="0">
        <a:spcBef>
          <a:spcPct val="20000"/>
        </a:spcBef>
        <a:spcAft>
          <a:spcPct val="0"/>
        </a:spcAft>
        <a:buChar char="–"/>
        <a:defRPr sz="12000">
          <a:solidFill>
            <a:schemeClr val="tx1"/>
          </a:solidFill>
          <a:latin typeface="+mn-lt"/>
        </a:defRPr>
      </a:lvl2pPr>
      <a:lvl3pPr marL="4981575" indent="-990600" algn="l" rtl="0" eaLnBrk="0" fontAlgn="base" hangingPunct="0">
        <a:spcBef>
          <a:spcPct val="20000"/>
        </a:spcBef>
        <a:spcAft>
          <a:spcPct val="0"/>
        </a:spcAft>
        <a:buChar char="•"/>
        <a:defRPr sz="10400">
          <a:solidFill>
            <a:schemeClr val="tx1"/>
          </a:solidFill>
          <a:latin typeface="+mn-lt"/>
        </a:defRPr>
      </a:lvl3pPr>
      <a:lvl4pPr marL="6972300" indent="-990600" algn="l" rtl="0" eaLnBrk="0" fontAlgn="base" hangingPunct="0">
        <a:spcBef>
          <a:spcPct val="20000"/>
        </a:spcBef>
        <a:spcAft>
          <a:spcPct val="0"/>
        </a:spcAft>
        <a:buChar char="–"/>
        <a:defRPr sz="8800">
          <a:solidFill>
            <a:schemeClr val="tx1"/>
          </a:solidFill>
          <a:latin typeface="+mn-lt"/>
        </a:defRPr>
      </a:lvl4pPr>
      <a:lvl5pPr marL="8967788" indent="-990600" algn="l" rtl="0" eaLnBrk="0" fontAlgn="base" hangingPunct="0">
        <a:spcBef>
          <a:spcPct val="20000"/>
        </a:spcBef>
        <a:spcAft>
          <a:spcPct val="0"/>
        </a:spcAft>
        <a:buChar char="»"/>
        <a:defRPr sz="8800">
          <a:solidFill>
            <a:schemeClr val="tx1"/>
          </a:solidFill>
          <a:latin typeface="+mn-lt"/>
        </a:defRPr>
      </a:lvl5pPr>
      <a:lvl6pPr marL="10962997" indent="-996638" algn="l" rtl="0" fontAlgn="base">
        <a:spcBef>
          <a:spcPct val="20000"/>
        </a:spcBef>
        <a:spcAft>
          <a:spcPct val="0"/>
        </a:spcAft>
        <a:buChar char="»"/>
        <a:defRPr sz="8800">
          <a:solidFill>
            <a:schemeClr val="tx1"/>
          </a:solidFill>
          <a:latin typeface="+mn-lt"/>
        </a:defRPr>
      </a:lvl6pPr>
      <a:lvl7pPr marL="12956269" indent="-996638" algn="l" rtl="0" fontAlgn="base">
        <a:spcBef>
          <a:spcPct val="20000"/>
        </a:spcBef>
        <a:spcAft>
          <a:spcPct val="0"/>
        </a:spcAft>
        <a:buChar char="»"/>
        <a:defRPr sz="8800">
          <a:solidFill>
            <a:schemeClr val="tx1"/>
          </a:solidFill>
          <a:latin typeface="+mn-lt"/>
        </a:defRPr>
      </a:lvl7pPr>
      <a:lvl8pPr marL="14949541" indent="-996638" algn="l" rtl="0" fontAlgn="base">
        <a:spcBef>
          <a:spcPct val="20000"/>
        </a:spcBef>
        <a:spcAft>
          <a:spcPct val="0"/>
        </a:spcAft>
        <a:buChar char="»"/>
        <a:defRPr sz="8800">
          <a:solidFill>
            <a:schemeClr val="tx1"/>
          </a:solidFill>
          <a:latin typeface="+mn-lt"/>
        </a:defRPr>
      </a:lvl8pPr>
      <a:lvl9pPr marL="16942812" indent="-996638" algn="l" rtl="0" fontAlgn="base">
        <a:spcBef>
          <a:spcPct val="20000"/>
        </a:spcBef>
        <a:spcAft>
          <a:spcPct val="0"/>
        </a:spcAft>
        <a:buChar char="»"/>
        <a:defRPr sz="8800">
          <a:solidFill>
            <a:schemeClr val="tx1"/>
          </a:solidFill>
          <a:latin typeface="+mn-lt"/>
        </a:defRPr>
      </a:lvl9pPr>
    </p:bodyStyle>
    <p:otherStyle>
      <a:defPPr>
        <a:defRPr lang="de-DE"/>
      </a:defPPr>
      <a:lvl1pPr marL="0" algn="l" defTabSz="3986544" rtl="0" eaLnBrk="1" latinLnBrk="0" hangingPunct="1">
        <a:defRPr sz="8000" kern="1200">
          <a:solidFill>
            <a:schemeClr val="tx1"/>
          </a:solidFill>
          <a:latin typeface="+mn-lt"/>
          <a:ea typeface="+mn-ea"/>
          <a:cs typeface="+mn-cs"/>
        </a:defRPr>
      </a:lvl1pPr>
      <a:lvl2pPr marL="1993272" algn="l" defTabSz="3986544" rtl="0" eaLnBrk="1" latinLnBrk="0" hangingPunct="1">
        <a:defRPr sz="8000" kern="1200">
          <a:solidFill>
            <a:schemeClr val="tx1"/>
          </a:solidFill>
          <a:latin typeface="+mn-lt"/>
          <a:ea typeface="+mn-ea"/>
          <a:cs typeface="+mn-cs"/>
        </a:defRPr>
      </a:lvl2pPr>
      <a:lvl3pPr marL="3986544" algn="l" defTabSz="3986544" rtl="0" eaLnBrk="1" latinLnBrk="0" hangingPunct="1">
        <a:defRPr sz="8000" kern="1200">
          <a:solidFill>
            <a:schemeClr val="tx1"/>
          </a:solidFill>
          <a:latin typeface="+mn-lt"/>
          <a:ea typeface="+mn-ea"/>
          <a:cs typeface="+mn-cs"/>
        </a:defRPr>
      </a:lvl3pPr>
      <a:lvl4pPr marL="5979815" algn="l" defTabSz="3986544" rtl="0" eaLnBrk="1" latinLnBrk="0" hangingPunct="1">
        <a:defRPr sz="8000" kern="1200">
          <a:solidFill>
            <a:schemeClr val="tx1"/>
          </a:solidFill>
          <a:latin typeface="+mn-lt"/>
          <a:ea typeface="+mn-ea"/>
          <a:cs typeface="+mn-cs"/>
        </a:defRPr>
      </a:lvl4pPr>
      <a:lvl5pPr marL="7973087" algn="l" defTabSz="3986544" rtl="0" eaLnBrk="1" latinLnBrk="0" hangingPunct="1">
        <a:defRPr sz="8000" kern="1200">
          <a:solidFill>
            <a:schemeClr val="tx1"/>
          </a:solidFill>
          <a:latin typeface="+mn-lt"/>
          <a:ea typeface="+mn-ea"/>
          <a:cs typeface="+mn-cs"/>
        </a:defRPr>
      </a:lvl5pPr>
      <a:lvl6pPr marL="9966359" algn="l" defTabSz="3986544" rtl="0" eaLnBrk="1" latinLnBrk="0" hangingPunct="1">
        <a:defRPr sz="8000" kern="1200">
          <a:solidFill>
            <a:schemeClr val="tx1"/>
          </a:solidFill>
          <a:latin typeface="+mn-lt"/>
          <a:ea typeface="+mn-ea"/>
          <a:cs typeface="+mn-cs"/>
        </a:defRPr>
      </a:lvl6pPr>
      <a:lvl7pPr marL="11959631" algn="l" defTabSz="3986544" rtl="0" eaLnBrk="1" latinLnBrk="0" hangingPunct="1">
        <a:defRPr sz="8000" kern="1200">
          <a:solidFill>
            <a:schemeClr val="tx1"/>
          </a:solidFill>
          <a:latin typeface="+mn-lt"/>
          <a:ea typeface="+mn-ea"/>
          <a:cs typeface="+mn-cs"/>
        </a:defRPr>
      </a:lvl7pPr>
      <a:lvl8pPr marL="13952907" algn="l" defTabSz="3986544" rtl="0" eaLnBrk="1" latinLnBrk="0" hangingPunct="1">
        <a:defRPr sz="8000" kern="1200">
          <a:solidFill>
            <a:schemeClr val="tx1"/>
          </a:solidFill>
          <a:latin typeface="+mn-lt"/>
          <a:ea typeface="+mn-ea"/>
          <a:cs typeface="+mn-cs"/>
        </a:defRPr>
      </a:lvl8pPr>
      <a:lvl9pPr marL="15946178" algn="l" defTabSz="3986544" rtl="0" eaLnBrk="1" latinLnBrk="0" hangingPunct="1">
        <a:defRPr sz="8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image" Target="../media/image1.png"/><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BEF34368-3A1D-4BBA-A74A-BA2FC184308F}"/>
              </a:ext>
            </a:extLst>
          </p:cNvPr>
          <p:cNvSpPr/>
          <p:nvPr/>
        </p:nvSpPr>
        <p:spPr>
          <a:xfrm>
            <a:off x="1495545" y="18704114"/>
            <a:ext cx="13153525" cy="11898487"/>
          </a:xfrm>
          <a:prstGeom prst="roundRect">
            <a:avLst>
              <a:gd name="adj" fmla="val 15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4400" dirty="0">
              <a:solidFill>
                <a:schemeClr val="tx1"/>
              </a:solidFill>
            </a:endParaRPr>
          </a:p>
        </p:txBody>
      </p:sp>
      <p:sp>
        <p:nvSpPr>
          <p:cNvPr id="13" name="Rechteck 12">
            <a:extLst>
              <a:ext uri="{FF2B5EF4-FFF2-40B4-BE49-F238E27FC236}">
                <a16:creationId xmlns:a16="http://schemas.microsoft.com/office/drawing/2014/main" id="{63C8B6C7-5E2F-4A22-BBB7-F5FF0490280B}"/>
              </a:ext>
            </a:extLst>
          </p:cNvPr>
          <p:cNvSpPr/>
          <p:nvPr/>
        </p:nvSpPr>
        <p:spPr>
          <a:xfrm>
            <a:off x="1436731" y="906462"/>
            <a:ext cx="27406512" cy="3251434"/>
          </a:xfrm>
          <a:prstGeom prst="roundRect">
            <a:avLst>
              <a:gd name="adj" fmla="val 12566"/>
            </a:avLst>
          </a:prstGeom>
          <a:solidFill>
            <a:srgbClr val="F4A8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9500" dirty="0">
              <a:solidFill>
                <a:schemeClr val="tx1"/>
              </a:solidFill>
              <a:latin typeface="Tourney Light" pitchFamily="2" charset="0"/>
            </a:endParaRPr>
          </a:p>
        </p:txBody>
      </p:sp>
      <p:sp>
        <p:nvSpPr>
          <p:cNvPr id="7" name="Rechteck: abgerundete Ecken 6">
            <a:extLst>
              <a:ext uri="{FF2B5EF4-FFF2-40B4-BE49-F238E27FC236}">
                <a16:creationId xmlns:a16="http://schemas.microsoft.com/office/drawing/2014/main" id="{09F72C6E-F80C-4676-ACFF-733C7F9753FA}"/>
              </a:ext>
            </a:extLst>
          </p:cNvPr>
          <p:cNvSpPr/>
          <p:nvPr/>
        </p:nvSpPr>
        <p:spPr>
          <a:xfrm>
            <a:off x="1529261" y="5899829"/>
            <a:ext cx="13153525" cy="10992321"/>
          </a:xfrm>
          <a:prstGeom prst="roundRect">
            <a:avLst>
              <a:gd name="adj" fmla="val 171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4400" b="1" dirty="0">
              <a:solidFill>
                <a:schemeClr val="tx1"/>
              </a:solidFill>
            </a:endParaRPr>
          </a:p>
        </p:txBody>
      </p:sp>
      <p:sp>
        <p:nvSpPr>
          <p:cNvPr id="46" name="Rechteck: abgerundete Ecken 45">
            <a:extLst>
              <a:ext uri="{FF2B5EF4-FFF2-40B4-BE49-F238E27FC236}">
                <a16:creationId xmlns:a16="http://schemas.microsoft.com/office/drawing/2014/main" id="{AD1EFAF1-794A-4313-8B84-EEEE53CBB3D3}"/>
              </a:ext>
            </a:extLst>
          </p:cNvPr>
          <p:cNvSpPr/>
          <p:nvPr/>
        </p:nvSpPr>
        <p:spPr>
          <a:xfrm>
            <a:off x="1504165" y="4603154"/>
            <a:ext cx="13178622" cy="93288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4400" b="1" dirty="0">
                <a:solidFill>
                  <a:schemeClr val="bg1"/>
                </a:solidFill>
                <a:latin typeface="Roboto" panose="02000000000000000000" pitchFamily="2" charset="0"/>
                <a:ea typeface="Roboto" panose="02000000000000000000" pitchFamily="2" charset="0"/>
              </a:rPr>
              <a:t>Who Are </a:t>
            </a:r>
            <a:r>
              <a:rPr lang="de-CH" sz="4400" b="1" dirty="0" err="1">
                <a:solidFill>
                  <a:schemeClr val="bg1"/>
                </a:solidFill>
                <a:latin typeface="Roboto" panose="02000000000000000000" pitchFamily="2" charset="0"/>
                <a:ea typeface="Roboto" panose="02000000000000000000" pitchFamily="2" charset="0"/>
              </a:rPr>
              <a:t>We</a:t>
            </a:r>
            <a:r>
              <a:rPr lang="de-CH" sz="4400" b="1" dirty="0">
                <a:solidFill>
                  <a:schemeClr val="bg1"/>
                </a:solidFill>
                <a:latin typeface="Roboto" panose="02000000000000000000" pitchFamily="2" charset="0"/>
                <a:ea typeface="Roboto" panose="02000000000000000000" pitchFamily="2" charset="0"/>
              </a:rPr>
              <a:t>?</a:t>
            </a:r>
            <a:endParaRPr lang="en-CH" sz="4400" b="1" dirty="0">
              <a:solidFill>
                <a:schemeClr val="bg1"/>
              </a:solidFill>
              <a:latin typeface="Roboto" panose="02000000000000000000" pitchFamily="2" charset="0"/>
              <a:ea typeface="Roboto" panose="02000000000000000000" pitchFamily="2" charset="0"/>
            </a:endParaRPr>
          </a:p>
        </p:txBody>
      </p:sp>
      <p:sp>
        <p:nvSpPr>
          <p:cNvPr id="53" name="Rechteck 52">
            <a:extLst>
              <a:ext uri="{FF2B5EF4-FFF2-40B4-BE49-F238E27FC236}">
                <a16:creationId xmlns:a16="http://schemas.microsoft.com/office/drawing/2014/main" id="{EAF65EBC-36C4-41A6-9A24-17991C578203}"/>
              </a:ext>
            </a:extLst>
          </p:cNvPr>
          <p:cNvSpPr/>
          <p:nvPr/>
        </p:nvSpPr>
        <p:spPr>
          <a:xfrm>
            <a:off x="1866514" y="6131148"/>
            <a:ext cx="12412421" cy="4524315"/>
          </a:xfrm>
          <a:prstGeom prst="rect">
            <a:avLst/>
          </a:prstGeom>
        </p:spPr>
        <p:txBody>
          <a:bodyPr wrap="square">
            <a:spAutoFit/>
          </a:bodyPr>
          <a:lstStyle/>
          <a:p>
            <a:pPr algn="just"/>
            <a:r>
              <a:rPr lang="en-US" sz="3600" dirty="0">
                <a:latin typeface="Roboto" panose="02000000000000000000" pitchFamily="2" charset="0"/>
                <a:ea typeface="Roboto" panose="02000000000000000000" pitchFamily="2" charset="0"/>
              </a:rPr>
              <a:t>CATS began as a hobby project four years ago, with the goal of building a fully customizable open-source flight computer for model rockets going up to 30 kilometers. Since then, Vega has flown over 80 times in 30 different model rockets. Supplied to over 30 student teams, our flight computers have been selected as the official tracking and logging system for the European Rocketry Challenge (</a:t>
            </a:r>
            <a:r>
              <a:rPr lang="en-US" sz="3600" dirty="0" err="1">
                <a:latin typeface="Roboto" panose="02000000000000000000" pitchFamily="2" charset="0"/>
                <a:ea typeface="Roboto" panose="02000000000000000000" pitchFamily="2" charset="0"/>
              </a:rPr>
              <a:t>EuRoC</a:t>
            </a:r>
            <a:r>
              <a:rPr lang="en-US" sz="3600" dirty="0">
                <a:latin typeface="Roboto" panose="02000000000000000000" pitchFamily="2" charset="0"/>
                <a:ea typeface="Roboto" panose="02000000000000000000" pitchFamily="2" charset="0"/>
              </a:rPr>
              <a:t>) 2023 &amp; 2024.</a:t>
            </a:r>
          </a:p>
        </p:txBody>
      </p:sp>
      <p:sp>
        <p:nvSpPr>
          <p:cNvPr id="52" name="Textfeld 51">
            <a:extLst>
              <a:ext uri="{FF2B5EF4-FFF2-40B4-BE49-F238E27FC236}">
                <a16:creationId xmlns:a16="http://schemas.microsoft.com/office/drawing/2014/main" id="{45A7598D-56A1-4758-ACB4-10772F80BD5F}"/>
              </a:ext>
            </a:extLst>
          </p:cNvPr>
          <p:cNvSpPr txBox="1"/>
          <p:nvPr/>
        </p:nvSpPr>
        <p:spPr>
          <a:xfrm>
            <a:off x="2308990" y="40469241"/>
            <a:ext cx="13992822" cy="923330"/>
          </a:xfrm>
          <a:prstGeom prst="rect">
            <a:avLst/>
          </a:prstGeom>
          <a:noFill/>
        </p:spPr>
        <p:txBody>
          <a:bodyPr wrap="square" rtlCol="0">
            <a:spAutoFit/>
          </a:bodyPr>
          <a:lstStyle/>
          <a:p>
            <a:r>
              <a:rPr lang="de-CH" sz="5400" dirty="0">
                <a:solidFill>
                  <a:schemeClr val="bg1"/>
                </a:solidFill>
              </a:rPr>
              <a:t>www.smartdigi.ch</a:t>
            </a:r>
          </a:p>
        </p:txBody>
      </p:sp>
      <p:sp>
        <p:nvSpPr>
          <p:cNvPr id="55" name="Textfeld 54">
            <a:extLst>
              <a:ext uri="{FF2B5EF4-FFF2-40B4-BE49-F238E27FC236}">
                <a16:creationId xmlns:a16="http://schemas.microsoft.com/office/drawing/2014/main" id="{AA8B0D1D-F1EE-4F7E-9D45-FA8EA2D3EDFB}"/>
              </a:ext>
            </a:extLst>
          </p:cNvPr>
          <p:cNvSpPr txBox="1"/>
          <p:nvPr/>
        </p:nvSpPr>
        <p:spPr>
          <a:xfrm>
            <a:off x="15564421" y="40469241"/>
            <a:ext cx="12571526" cy="923330"/>
          </a:xfrm>
          <a:prstGeom prst="rect">
            <a:avLst/>
          </a:prstGeom>
          <a:noFill/>
        </p:spPr>
        <p:txBody>
          <a:bodyPr wrap="square" rtlCol="0">
            <a:spAutoFit/>
          </a:bodyPr>
          <a:lstStyle/>
          <a:p>
            <a:pPr algn="r"/>
            <a:r>
              <a:rPr lang="de-CH" sz="5400" dirty="0">
                <a:solidFill>
                  <a:schemeClr val="bg1"/>
                </a:solidFill>
              </a:rPr>
              <a:t>info@smartdigi.ch</a:t>
            </a:r>
          </a:p>
        </p:txBody>
      </p:sp>
      <p:sp>
        <p:nvSpPr>
          <p:cNvPr id="5" name="Rechteck 34">
            <a:extLst>
              <a:ext uri="{FF2B5EF4-FFF2-40B4-BE49-F238E27FC236}">
                <a16:creationId xmlns:a16="http://schemas.microsoft.com/office/drawing/2014/main" id="{B10E4BC6-1C97-9D6C-B037-7FB06BAF50AC}"/>
              </a:ext>
            </a:extLst>
          </p:cNvPr>
          <p:cNvSpPr/>
          <p:nvPr/>
        </p:nvSpPr>
        <p:spPr>
          <a:xfrm>
            <a:off x="2940637" y="40298331"/>
            <a:ext cx="24398700" cy="1458969"/>
          </a:xfrm>
          <a:prstGeom prst="roundRect">
            <a:avLst/>
          </a:prstGeom>
          <a:solidFill>
            <a:srgbClr val="F4A8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3200" dirty="0"/>
          </a:p>
        </p:txBody>
      </p:sp>
      <p:sp>
        <p:nvSpPr>
          <p:cNvPr id="9" name="Textfeld 51">
            <a:extLst>
              <a:ext uri="{FF2B5EF4-FFF2-40B4-BE49-F238E27FC236}">
                <a16:creationId xmlns:a16="http://schemas.microsoft.com/office/drawing/2014/main" id="{CBCA3DBB-5DED-BEE0-9B72-2FEC98435B8F}"/>
              </a:ext>
            </a:extLst>
          </p:cNvPr>
          <p:cNvSpPr txBox="1"/>
          <p:nvPr/>
        </p:nvSpPr>
        <p:spPr>
          <a:xfrm>
            <a:off x="4085813" y="40619800"/>
            <a:ext cx="5059390" cy="738664"/>
          </a:xfrm>
          <a:prstGeom prst="rect">
            <a:avLst/>
          </a:prstGeom>
          <a:noFill/>
        </p:spPr>
        <p:txBody>
          <a:bodyPr wrap="square" rtlCol="0">
            <a:spAutoFit/>
          </a:bodyPr>
          <a:lstStyle/>
          <a:p>
            <a:r>
              <a:rPr lang="de-CH" sz="4200" dirty="0">
                <a:latin typeface="Roboto" panose="02000000000000000000" pitchFamily="2" charset="0"/>
                <a:ea typeface="Roboto" panose="02000000000000000000" pitchFamily="2" charset="0"/>
              </a:rPr>
              <a:t>catsystems.io</a:t>
            </a:r>
          </a:p>
        </p:txBody>
      </p:sp>
      <p:sp>
        <p:nvSpPr>
          <p:cNvPr id="34" name="Textfeld 54">
            <a:extLst>
              <a:ext uri="{FF2B5EF4-FFF2-40B4-BE49-F238E27FC236}">
                <a16:creationId xmlns:a16="http://schemas.microsoft.com/office/drawing/2014/main" id="{37CE574D-669C-7155-09D3-44CC78E654C6}"/>
              </a:ext>
            </a:extLst>
          </p:cNvPr>
          <p:cNvSpPr txBox="1"/>
          <p:nvPr/>
        </p:nvSpPr>
        <p:spPr>
          <a:xfrm>
            <a:off x="21066822" y="40599651"/>
            <a:ext cx="5123938" cy="738664"/>
          </a:xfrm>
          <a:prstGeom prst="rect">
            <a:avLst/>
          </a:prstGeom>
          <a:noFill/>
        </p:spPr>
        <p:txBody>
          <a:bodyPr wrap="square" rtlCol="0">
            <a:spAutoFit/>
          </a:bodyPr>
          <a:lstStyle/>
          <a:p>
            <a:pPr algn="r"/>
            <a:r>
              <a:rPr lang="de-CH" sz="4200" dirty="0">
                <a:latin typeface="Roboto" panose="02000000000000000000" pitchFamily="2" charset="0"/>
                <a:ea typeface="Roboto" panose="02000000000000000000" pitchFamily="2" charset="0"/>
              </a:rPr>
              <a:t>info@catsystems.io</a:t>
            </a:r>
          </a:p>
        </p:txBody>
      </p:sp>
      <p:sp>
        <p:nvSpPr>
          <p:cNvPr id="37" name="Textfeld 54">
            <a:extLst>
              <a:ext uri="{FF2B5EF4-FFF2-40B4-BE49-F238E27FC236}">
                <a16:creationId xmlns:a16="http://schemas.microsoft.com/office/drawing/2014/main" id="{5F82913A-EB21-01F6-DAF3-0085E812563A}"/>
              </a:ext>
            </a:extLst>
          </p:cNvPr>
          <p:cNvSpPr txBox="1"/>
          <p:nvPr/>
        </p:nvSpPr>
        <p:spPr>
          <a:xfrm>
            <a:off x="10314102" y="40619800"/>
            <a:ext cx="9651770" cy="738664"/>
          </a:xfrm>
          <a:prstGeom prst="rect">
            <a:avLst/>
          </a:prstGeom>
          <a:noFill/>
        </p:spPr>
        <p:txBody>
          <a:bodyPr wrap="square" rtlCol="0">
            <a:spAutoFit/>
          </a:bodyPr>
          <a:lstStyle/>
          <a:p>
            <a:pPr algn="ctr"/>
            <a:r>
              <a:rPr lang="de-CH" sz="4200" dirty="0">
                <a:latin typeface="Roboto" panose="02000000000000000000" pitchFamily="2" charset="0"/>
                <a:ea typeface="Roboto" panose="02000000000000000000" pitchFamily="2" charset="0"/>
              </a:rPr>
              <a:t>github.com/catsystems</a:t>
            </a:r>
          </a:p>
        </p:txBody>
      </p:sp>
      <p:pic>
        <p:nvPicPr>
          <p:cNvPr id="6" name="Picture 5">
            <a:extLst>
              <a:ext uri="{FF2B5EF4-FFF2-40B4-BE49-F238E27FC236}">
                <a16:creationId xmlns:a16="http://schemas.microsoft.com/office/drawing/2014/main" id="{898E2E21-458E-4263-98B5-45CE3FF0B2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13209">
            <a:off x="1709870" y="1016232"/>
            <a:ext cx="3031893" cy="3031893"/>
          </a:xfrm>
          <a:prstGeom prst="rect">
            <a:avLst/>
          </a:prstGeom>
        </p:spPr>
      </p:pic>
      <p:graphicFrame>
        <p:nvGraphicFramePr>
          <p:cNvPr id="18" name="Table 17">
            <a:extLst>
              <a:ext uri="{FF2B5EF4-FFF2-40B4-BE49-F238E27FC236}">
                <a16:creationId xmlns:a16="http://schemas.microsoft.com/office/drawing/2014/main" id="{A5E7957E-D9CB-A049-383B-11081DAA1CB3}"/>
              </a:ext>
            </a:extLst>
          </p:cNvPr>
          <p:cNvGraphicFramePr>
            <a:graphicFrameLocks noGrp="1"/>
          </p:cNvGraphicFramePr>
          <p:nvPr>
            <p:extLst>
              <p:ext uri="{D42A27DB-BD31-4B8C-83A1-F6EECF244321}">
                <p14:modId xmlns:p14="http://schemas.microsoft.com/office/powerpoint/2010/main" val="325622696"/>
              </p:ext>
            </p:extLst>
          </p:nvPr>
        </p:nvGraphicFramePr>
        <p:xfrm>
          <a:off x="15597189" y="5899829"/>
          <a:ext cx="13178621" cy="6804000"/>
        </p:xfrm>
        <a:graphic>
          <a:graphicData uri="http://schemas.openxmlformats.org/drawingml/2006/table">
            <a:tbl>
              <a:tblPr firstRow="1" bandRow="1">
                <a:tableStyleId>{C4B1156A-380E-4F78-BDF5-A606A8083BF9}</a:tableStyleId>
              </a:tblPr>
              <a:tblGrid>
                <a:gridCol w="13178621">
                  <a:extLst>
                    <a:ext uri="{9D8B030D-6E8A-4147-A177-3AD203B41FA5}">
                      <a16:colId xmlns:a16="http://schemas.microsoft.com/office/drawing/2014/main" val="1296274235"/>
                    </a:ext>
                  </a:extLst>
                </a:gridCol>
              </a:tblGrid>
              <a:tr h="756000">
                <a:tc>
                  <a:txBody>
                    <a:bodyPr/>
                    <a:lstStyle/>
                    <a:p>
                      <a:pPr algn="ctr"/>
                      <a:r>
                        <a:rPr lang="en-US" sz="3600" b="0" dirty="0">
                          <a:latin typeface="Roboto" panose="02000000000000000000" pitchFamily="2" charset="0"/>
                          <a:ea typeface="Roboto" panose="02000000000000000000" pitchFamily="2" charset="0"/>
                        </a:rPr>
                        <a:t>IMU, barometer &amp; GNSS</a:t>
                      </a:r>
                      <a:endParaRPr lang="de-CH" sz="3600" b="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79274097"/>
                  </a:ext>
                </a:extLst>
              </a:tr>
              <a:tr h="756000">
                <a:tc>
                  <a:txBody>
                    <a:bodyPr/>
                    <a:lstStyle/>
                    <a:p>
                      <a:pPr marL="0" marR="0" lvl="0" indent="0" algn="ctr" defTabSz="3986544" rtl="0" eaLnBrk="1" fontAlgn="auto" latinLnBrk="0" hangingPunct="1">
                        <a:lnSpc>
                          <a:spcPct val="100000"/>
                        </a:lnSpc>
                        <a:spcBef>
                          <a:spcPts val="0"/>
                        </a:spcBef>
                        <a:spcAft>
                          <a:spcPts val="0"/>
                        </a:spcAft>
                        <a:buClrTx/>
                        <a:buSzTx/>
                        <a:buFontTx/>
                        <a:buNone/>
                        <a:tabLst/>
                        <a:defRPr/>
                      </a:pPr>
                      <a:r>
                        <a:rPr lang="en-US" sz="3600" b="0" dirty="0">
                          <a:latin typeface="Roboto" panose="02000000000000000000" pitchFamily="2" charset="0"/>
                          <a:ea typeface="Roboto" panose="02000000000000000000" pitchFamily="2" charset="0"/>
                        </a:rPr>
                        <a:t>Onboard flight logging (16 MB)</a:t>
                      </a:r>
                      <a:endParaRPr lang="de-CH" sz="3600" b="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945187595"/>
                  </a:ext>
                </a:extLst>
              </a:tr>
              <a:tr h="756000">
                <a:tc>
                  <a:txBody>
                    <a:bodyPr/>
                    <a:lstStyle/>
                    <a:p>
                      <a:pPr marL="0" marR="0" lvl="0" indent="0" algn="ctr" defTabSz="3986544" rtl="0" eaLnBrk="1" fontAlgn="auto" latinLnBrk="0" hangingPunct="1">
                        <a:lnSpc>
                          <a:spcPct val="100000"/>
                        </a:lnSpc>
                        <a:spcBef>
                          <a:spcPts val="0"/>
                        </a:spcBef>
                        <a:spcAft>
                          <a:spcPts val="0"/>
                        </a:spcAft>
                        <a:buClrTx/>
                        <a:buSzTx/>
                        <a:buFontTx/>
                        <a:buNone/>
                        <a:tabLst/>
                        <a:defRPr/>
                      </a:pPr>
                      <a:r>
                        <a:rPr lang="en-US" sz="3600" b="0" dirty="0">
                          <a:latin typeface="Roboto" panose="02000000000000000000" pitchFamily="2" charset="0"/>
                          <a:ea typeface="Roboto" panose="02000000000000000000" pitchFamily="2" charset="0"/>
                        </a:rPr>
                        <a:t>2x pyro channels</a:t>
                      </a:r>
                      <a:endParaRPr lang="de-CH" sz="3600" b="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3710874409"/>
                  </a:ext>
                </a:extLst>
              </a:tr>
              <a:tr h="756000">
                <a:tc>
                  <a:txBody>
                    <a:bodyPr/>
                    <a:lstStyle/>
                    <a:p>
                      <a:pPr algn="ctr"/>
                      <a:r>
                        <a:rPr lang="en-US" sz="3600" b="0" dirty="0">
                          <a:latin typeface="Roboto" panose="02000000000000000000" pitchFamily="2" charset="0"/>
                          <a:ea typeface="Roboto" panose="02000000000000000000" pitchFamily="2" charset="0"/>
                        </a:rPr>
                        <a:t>2x servo channels</a:t>
                      </a:r>
                      <a:endParaRPr lang="de-CH" sz="3600" b="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115772493"/>
                  </a:ext>
                </a:extLst>
              </a:tr>
              <a:tr h="756000">
                <a:tc>
                  <a:txBody>
                    <a:bodyPr/>
                    <a:lstStyle/>
                    <a:p>
                      <a:pPr marL="0" marR="0" lvl="0" indent="0" algn="ctr" defTabSz="3986544" rtl="0" eaLnBrk="1" fontAlgn="auto" latinLnBrk="0" hangingPunct="1">
                        <a:lnSpc>
                          <a:spcPct val="100000"/>
                        </a:lnSpc>
                        <a:spcBef>
                          <a:spcPts val="0"/>
                        </a:spcBef>
                        <a:spcAft>
                          <a:spcPts val="0"/>
                        </a:spcAft>
                        <a:buClrTx/>
                        <a:buSzTx/>
                        <a:buFontTx/>
                        <a:buNone/>
                        <a:tabLst/>
                        <a:defRPr/>
                      </a:pPr>
                      <a:r>
                        <a:rPr lang="en-US" sz="3600" b="0" dirty="0">
                          <a:latin typeface="Roboto" panose="02000000000000000000" pitchFamily="2" charset="0"/>
                          <a:ea typeface="Roboto" panose="02000000000000000000" pitchFamily="2" charset="0"/>
                        </a:rPr>
                        <a:t>General-purpose UART</a:t>
                      </a:r>
                    </a:p>
                  </a:txBody>
                  <a:tcPr anchor="ctr"/>
                </a:tc>
                <a:extLst>
                  <a:ext uri="{0D108BD9-81ED-4DB2-BD59-A6C34878D82A}">
                    <a16:rowId xmlns:a16="http://schemas.microsoft.com/office/drawing/2014/main" val="2975976506"/>
                  </a:ext>
                </a:extLst>
              </a:tr>
              <a:tr h="756000">
                <a:tc>
                  <a:txBody>
                    <a:bodyPr/>
                    <a:lstStyle/>
                    <a:p>
                      <a:pPr marL="0" marR="0" lvl="0" indent="0" algn="ctr" defTabSz="3986544" rtl="0" eaLnBrk="1" fontAlgn="auto" latinLnBrk="0" hangingPunct="1">
                        <a:lnSpc>
                          <a:spcPct val="100000"/>
                        </a:lnSpc>
                        <a:spcBef>
                          <a:spcPts val="0"/>
                        </a:spcBef>
                        <a:spcAft>
                          <a:spcPts val="0"/>
                        </a:spcAft>
                        <a:buClrTx/>
                        <a:buSzTx/>
                        <a:buFontTx/>
                        <a:buNone/>
                        <a:tabLst/>
                        <a:defRPr/>
                      </a:pPr>
                      <a:r>
                        <a:rPr lang="en-US" sz="3600" b="0" dirty="0">
                          <a:latin typeface="Roboto" panose="02000000000000000000" pitchFamily="2" charset="0"/>
                          <a:ea typeface="Roboto" panose="02000000000000000000" pitchFamily="2" charset="0"/>
                        </a:rPr>
                        <a:t>Radio link tested up to 50 km</a:t>
                      </a:r>
                      <a:endParaRPr lang="de-CH" sz="3600" b="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2335502117"/>
                  </a:ext>
                </a:extLst>
              </a:tr>
              <a:tr h="756000">
                <a:tc>
                  <a:txBody>
                    <a:bodyPr/>
                    <a:lstStyle/>
                    <a:p>
                      <a:pPr algn="ctr"/>
                      <a:r>
                        <a:rPr lang="en-US" sz="3600" b="0" dirty="0">
                          <a:latin typeface="Roboto" panose="02000000000000000000" pitchFamily="2" charset="0"/>
                          <a:ea typeface="Roboto" panose="02000000000000000000" pitchFamily="2" charset="0"/>
                        </a:rPr>
                        <a:t>2.4 GHz with frequency hopping</a:t>
                      </a:r>
                      <a:endParaRPr lang="de-CH" sz="3600" b="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1406041835"/>
                  </a:ext>
                </a:extLst>
              </a:tr>
              <a:tr h="756000">
                <a:tc>
                  <a:txBody>
                    <a:bodyPr/>
                    <a:lstStyle/>
                    <a:p>
                      <a:pPr marL="0" marR="0" lvl="0" indent="0" algn="ctr" defTabSz="3986544" rtl="0" eaLnBrk="1" fontAlgn="auto" latinLnBrk="0" hangingPunct="1">
                        <a:lnSpc>
                          <a:spcPct val="100000"/>
                        </a:lnSpc>
                        <a:spcBef>
                          <a:spcPts val="0"/>
                        </a:spcBef>
                        <a:spcAft>
                          <a:spcPts val="0"/>
                        </a:spcAft>
                        <a:buClrTx/>
                        <a:buSzTx/>
                        <a:buFontTx/>
                        <a:buNone/>
                        <a:tabLst/>
                        <a:defRPr/>
                      </a:pPr>
                      <a:r>
                        <a:rPr lang="en-US" sz="3600" b="0" dirty="0">
                          <a:latin typeface="Roboto" panose="02000000000000000000" pitchFamily="2" charset="0"/>
                          <a:ea typeface="Roboto" panose="02000000000000000000" pitchFamily="2" charset="0"/>
                        </a:rPr>
                        <a:t>Bidirectional communication, up to 1 W</a:t>
                      </a:r>
                      <a:endParaRPr lang="de-CH" sz="3600" b="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2477349077"/>
                  </a:ext>
                </a:extLst>
              </a:tr>
              <a:tr h="756000">
                <a:tc>
                  <a:txBody>
                    <a:bodyPr/>
                    <a:lstStyle/>
                    <a:p>
                      <a:pPr algn="ctr"/>
                      <a:r>
                        <a:rPr lang="en-US" sz="3600" b="0" dirty="0">
                          <a:latin typeface="Roboto" panose="02000000000000000000" pitchFamily="2" charset="0"/>
                          <a:ea typeface="Roboto" panose="02000000000000000000" pitchFamily="2" charset="0"/>
                        </a:rPr>
                        <a:t>Open-source software and hardware</a:t>
                      </a:r>
                      <a:endParaRPr lang="de-CH" sz="3600" b="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3123948935"/>
                  </a:ext>
                </a:extLst>
              </a:tr>
            </a:tbl>
          </a:graphicData>
        </a:graphic>
      </p:graphicFrame>
      <p:pic>
        <p:nvPicPr>
          <p:cNvPr id="4" name="Picture 3" descr="A cat with yellow eyes&#10;&#10;Description automatically generated">
            <a:extLst>
              <a:ext uri="{FF2B5EF4-FFF2-40B4-BE49-F238E27FC236}">
                <a16:creationId xmlns:a16="http://schemas.microsoft.com/office/drawing/2014/main" id="{2297F118-05F7-0E42-88D9-9962139A9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540" y="12267825"/>
            <a:ext cx="3061397" cy="3315455"/>
          </a:xfrm>
          <a:prstGeom prst="rect">
            <a:avLst/>
          </a:prstGeom>
        </p:spPr>
      </p:pic>
      <p:pic>
        <p:nvPicPr>
          <p:cNvPr id="11" name="Picture 10" descr="A black cat with yellow eyes&#10;&#10;Description automatically generated">
            <a:extLst>
              <a:ext uri="{FF2B5EF4-FFF2-40B4-BE49-F238E27FC236}">
                <a16:creationId xmlns:a16="http://schemas.microsoft.com/office/drawing/2014/main" id="{24BBC435-62CB-EA64-0A15-869EDE8025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8893" y="12267825"/>
            <a:ext cx="3061397" cy="3315455"/>
          </a:xfrm>
          <a:prstGeom prst="rect">
            <a:avLst/>
          </a:prstGeom>
        </p:spPr>
      </p:pic>
      <p:pic>
        <p:nvPicPr>
          <p:cNvPr id="15" name="Picture 14" descr="A black and white cat with green eyes&#10;&#10;Description automatically generated">
            <a:extLst>
              <a:ext uri="{FF2B5EF4-FFF2-40B4-BE49-F238E27FC236}">
                <a16:creationId xmlns:a16="http://schemas.microsoft.com/office/drawing/2014/main" id="{B162BBC1-891D-66CB-554F-3932E439DE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3246" y="12267825"/>
            <a:ext cx="3061397" cy="3315455"/>
          </a:xfrm>
          <a:prstGeom prst="rect">
            <a:avLst/>
          </a:prstGeom>
        </p:spPr>
      </p:pic>
      <p:sp>
        <p:nvSpPr>
          <p:cNvPr id="16" name="TextBox 15">
            <a:extLst>
              <a:ext uri="{FF2B5EF4-FFF2-40B4-BE49-F238E27FC236}">
                <a16:creationId xmlns:a16="http://schemas.microsoft.com/office/drawing/2014/main" id="{74A663BD-EF5E-3311-9BDD-666BF02CFB39}"/>
              </a:ext>
            </a:extLst>
          </p:cNvPr>
          <p:cNvSpPr txBox="1"/>
          <p:nvPr/>
        </p:nvSpPr>
        <p:spPr>
          <a:xfrm>
            <a:off x="2827544" y="10699820"/>
            <a:ext cx="1620200" cy="1323439"/>
          </a:xfrm>
          <a:prstGeom prst="rect">
            <a:avLst/>
          </a:prstGeom>
          <a:noFill/>
        </p:spPr>
        <p:txBody>
          <a:bodyPr wrap="square" rtlCol="0">
            <a:spAutoFit/>
          </a:bodyPr>
          <a:lstStyle/>
          <a:p>
            <a:pPr algn="ctr"/>
            <a:r>
              <a:rPr lang="en-US" sz="4000" dirty="0">
                <a:latin typeface="Roboto" panose="02000000000000000000" pitchFamily="2" charset="0"/>
                <a:ea typeface="Roboto" panose="02000000000000000000" pitchFamily="2" charset="0"/>
              </a:rPr>
              <a:t>Jonas Binz</a:t>
            </a:r>
            <a:endParaRPr lang="de-CH" sz="4000" dirty="0">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93EB85F7-A5FC-910D-5522-7F6E96D27DF4}"/>
              </a:ext>
            </a:extLst>
          </p:cNvPr>
          <p:cNvSpPr txBox="1"/>
          <p:nvPr/>
        </p:nvSpPr>
        <p:spPr>
          <a:xfrm>
            <a:off x="7378410" y="10699821"/>
            <a:ext cx="1341152" cy="1323439"/>
          </a:xfrm>
          <a:prstGeom prst="rect">
            <a:avLst/>
          </a:prstGeom>
          <a:noFill/>
        </p:spPr>
        <p:txBody>
          <a:bodyPr wrap="square" rtlCol="0">
            <a:spAutoFit/>
          </a:bodyPr>
          <a:lstStyle/>
          <a:p>
            <a:pPr algn="ctr"/>
            <a:r>
              <a:rPr lang="en-US" sz="4000" dirty="0">
                <a:latin typeface="Roboto" panose="02000000000000000000" pitchFamily="2" charset="0"/>
                <a:ea typeface="Roboto" panose="02000000000000000000" pitchFamily="2" charset="0"/>
              </a:rPr>
              <a:t>Luca</a:t>
            </a:r>
          </a:p>
          <a:p>
            <a:pPr algn="ctr"/>
            <a:r>
              <a:rPr lang="en-US" sz="4000" dirty="0">
                <a:latin typeface="Roboto" panose="02000000000000000000" pitchFamily="2" charset="0"/>
                <a:ea typeface="Roboto" panose="02000000000000000000" pitchFamily="2" charset="0"/>
              </a:rPr>
              <a:t>Jost</a:t>
            </a:r>
            <a:endParaRPr lang="de-CH" sz="4000" dirty="0">
              <a:latin typeface="Roboto" panose="02000000000000000000" pitchFamily="2" charset="0"/>
              <a:ea typeface="Roboto" panose="02000000000000000000" pitchFamily="2" charset="0"/>
            </a:endParaRPr>
          </a:p>
        </p:txBody>
      </p:sp>
      <p:sp>
        <p:nvSpPr>
          <p:cNvPr id="20" name="TextBox 19">
            <a:extLst>
              <a:ext uri="{FF2B5EF4-FFF2-40B4-BE49-F238E27FC236}">
                <a16:creationId xmlns:a16="http://schemas.microsoft.com/office/drawing/2014/main" id="{B1C0C6E9-0006-6CDA-4E68-5788810DBA93}"/>
              </a:ext>
            </a:extLst>
          </p:cNvPr>
          <p:cNvSpPr txBox="1"/>
          <p:nvPr/>
        </p:nvSpPr>
        <p:spPr>
          <a:xfrm>
            <a:off x="11153678" y="10734269"/>
            <a:ext cx="2429876" cy="1323439"/>
          </a:xfrm>
          <a:prstGeom prst="rect">
            <a:avLst/>
          </a:prstGeom>
          <a:noFill/>
        </p:spPr>
        <p:txBody>
          <a:bodyPr wrap="square" rtlCol="0">
            <a:spAutoFit/>
          </a:bodyPr>
          <a:lstStyle/>
          <a:p>
            <a:pPr algn="ctr"/>
            <a:r>
              <a:rPr lang="en-US" sz="4000" dirty="0">
                <a:latin typeface="Roboto" panose="02000000000000000000" pitchFamily="2" charset="0"/>
                <a:ea typeface="Roboto" panose="02000000000000000000" pitchFamily="2" charset="0"/>
              </a:rPr>
              <a:t>Nemanja </a:t>
            </a:r>
            <a:r>
              <a:rPr lang="en-US" sz="4000" dirty="0" err="1">
                <a:latin typeface="Roboto" panose="02000000000000000000" pitchFamily="2" charset="0"/>
                <a:ea typeface="Roboto" panose="02000000000000000000" pitchFamily="2" charset="0"/>
              </a:rPr>
              <a:t>Stojoski</a:t>
            </a:r>
            <a:endParaRPr lang="de-CH" sz="4000" dirty="0">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8352AD8A-853F-1447-EA17-0512976EF5C1}"/>
              </a:ext>
            </a:extLst>
          </p:cNvPr>
          <p:cNvSpPr txBox="1"/>
          <p:nvPr/>
        </p:nvSpPr>
        <p:spPr>
          <a:xfrm>
            <a:off x="2539407" y="15512253"/>
            <a:ext cx="2196475" cy="1015663"/>
          </a:xfrm>
          <a:prstGeom prst="rect">
            <a:avLst/>
          </a:prstGeom>
          <a:noFill/>
        </p:spPr>
        <p:txBody>
          <a:bodyPr wrap="square" rtlCol="0">
            <a:spAutoFit/>
          </a:bodyPr>
          <a:lstStyle/>
          <a:p>
            <a:pPr algn="ctr"/>
            <a:r>
              <a:rPr lang="en-US" sz="3000" dirty="0">
                <a:latin typeface="Roboto" panose="02000000000000000000" pitchFamily="2" charset="0"/>
                <a:ea typeface="Roboto" panose="02000000000000000000" pitchFamily="2" charset="0"/>
              </a:rPr>
              <a:t>Software &amp; </a:t>
            </a:r>
          </a:p>
          <a:p>
            <a:pPr algn="ctr"/>
            <a:r>
              <a:rPr lang="en-US" sz="3000" dirty="0">
                <a:latin typeface="Roboto" panose="02000000000000000000" pitchFamily="2" charset="0"/>
                <a:ea typeface="Roboto" panose="02000000000000000000" pitchFamily="2" charset="0"/>
              </a:rPr>
              <a:t>Control</a:t>
            </a:r>
            <a:endParaRPr lang="de-CH" sz="3000" dirty="0">
              <a:latin typeface="Roboto" panose="02000000000000000000" pitchFamily="2" charset="0"/>
              <a:ea typeface="Roboto" panose="02000000000000000000" pitchFamily="2" charset="0"/>
            </a:endParaRPr>
          </a:p>
        </p:txBody>
      </p:sp>
      <p:sp>
        <p:nvSpPr>
          <p:cNvPr id="27" name="TextBox 26">
            <a:extLst>
              <a:ext uri="{FF2B5EF4-FFF2-40B4-BE49-F238E27FC236}">
                <a16:creationId xmlns:a16="http://schemas.microsoft.com/office/drawing/2014/main" id="{820E74BA-362D-34A6-349F-E34EA474E812}"/>
              </a:ext>
            </a:extLst>
          </p:cNvPr>
          <p:cNvSpPr txBox="1"/>
          <p:nvPr/>
        </p:nvSpPr>
        <p:spPr>
          <a:xfrm>
            <a:off x="6726550" y="15525878"/>
            <a:ext cx="2479566" cy="1015663"/>
          </a:xfrm>
          <a:prstGeom prst="rect">
            <a:avLst/>
          </a:prstGeom>
          <a:noFill/>
        </p:spPr>
        <p:txBody>
          <a:bodyPr wrap="square" rtlCol="0">
            <a:spAutoFit/>
          </a:bodyPr>
          <a:lstStyle/>
          <a:p>
            <a:pPr algn="ctr"/>
            <a:r>
              <a:rPr lang="en-US" sz="3000" dirty="0">
                <a:latin typeface="Roboto" panose="02000000000000000000" pitchFamily="2" charset="0"/>
                <a:ea typeface="Roboto" panose="02000000000000000000" pitchFamily="2" charset="0"/>
              </a:rPr>
              <a:t>Software &amp; </a:t>
            </a:r>
          </a:p>
          <a:p>
            <a:pPr algn="ctr"/>
            <a:r>
              <a:rPr lang="en-US" sz="3000" dirty="0">
                <a:latin typeface="Roboto" panose="02000000000000000000" pitchFamily="2" charset="0"/>
                <a:ea typeface="Roboto" panose="02000000000000000000" pitchFamily="2" charset="0"/>
              </a:rPr>
              <a:t>Hardware</a:t>
            </a:r>
            <a:endParaRPr lang="de-CH" sz="3000" dirty="0">
              <a:latin typeface="Roboto" panose="02000000000000000000" pitchFamily="2" charset="0"/>
              <a:ea typeface="Roboto" panose="02000000000000000000" pitchFamily="2" charset="0"/>
            </a:endParaRPr>
          </a:p>
        </p:txBody>
      </p:sp>
      <p:sp>
        <p:nvSpPr>
          <p:cNvPr id="28" name="TextBox 27">
            <a:extLst>
              <a:ext uri="{FF2B5EF4-FFF2-40B4-BE49-F238E27FC236}">
                <a16:creationId xmlns:a16="http://schemas.microsoft.com/office/drawing/2014/main" id="{B990E0C2-4618-BDA1-B23E-8B610DB45705}"/>
              </a:ext>
            </a:extLst>
          </p:cNvPr>
          <p:cNvSpPr txBox="1"/>
          <p:nvPr/>
        </p:nvSpPr>
        <p:spPr>
          <a:xfrm>
            <a:off x="10990977" y="15572044"/>
            <a:ext cx="2755279" cy="1015663"/>
          </a:xfrm>
          <a:prstGeom prst="rect">
            <a:avLst/>
          </a:prstGeom>
          <a:noFill/>
        </p:spPr>
        <p:txBody>
          <a:bodyPr wrap="square" rtlCol="0">
            <a:spAutoFit/>
          </a:bodyPr>
          <a:lstStyle/>
          <a:p>
            <a:pPr algn="ctr"/>
            <a:r>
              <a:rPr lang="en-US" sz="3000" dirty="0">
                <a:latin typeface="Roboto" panose="02000000000000000000" pitchFamily="2" charset="0"/>
                <a:ea typeface="Roboto" panose="02000000000000000000" pitchFamily="2" charset="0"/>
              </a:rPr>
              <a:t>Software &amp; </a:t>
            </a:r>
          </a:p>
          <a:p>
            <a:r>
              <a:rPr lang="en-US" sz="3000" dirty="0">
                <a:latin typeface="Roboto" panose="02000000000000000000" pitchFamily="2" charset="0"/>
                <a:ea typeface="Roboto" panose="02000000000000000000" pitchFamily="2" charset="0"/>
              </a:rPr>
              <a:t>Data Handling</a:t>
            </a:r>
            <a:endParaRPr lang="de-CH" sz="3000" dirty="0">
              <a:latin typeface="Roboto" panose="02000000000000000000" pitchFamily="2" charset="0"/>
              <a:ea typeface="Roboto" panose="02000000000000000000" pitchFamily="2" charset="0"/>
            </a:endParaRPr>
          </a:p>
        </p:txBody>
      </p:sp>
      <p:sp>
        <p:nvSpPr>
          <p:cNvPr id="29" name="Rechteck: abgerundete Ecken 45">
            <a:extLst>
              <a:ext uri="{FF2B5EF4-FFF2-40B4-BE49-F238E27FC236}">
                <a16:creationId xmlns:a16="http://schemas.microsoft.com/office/drawing/2014/main" id="{8BE4E30F-6C67-33E8-74B5-A9A70EA1CC17}"/>
              </a:ext>
            </a:extLst>
          </p:cNvPr>
          <p:cNvSpPr/>
          <p:nvPr/>
        </p:nvSpPr>
        <p:spPr>
          <a:xfrm>
            <a:off x="1597252" y="17331689"/>
            <a:ext cx="13119809" cy="93288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4400" b="1" dirty="0">
                <a:solidFill>
                  <a:schemeClr val="bg1"/>
                </a:solidFill>
                <a:latin typeface="Roboto" panose="02000000000000000000" pitchFamily="2" charset="0"/>
                <a:ea typeface="Roboto" panose="02000000000000000000" pitchFamily="2" charset="0"/>
              </a:rPr>
              <a:t>Vega Flight Computer</a:t>
            </a:r>
            <a:endParaRPr lang="en-CH" sz="4400" b="1" dirty="0">
              <a:solidFill>
                <a:schemeClr val="bg1"/>
              </a:solidFill>
              <a:latin typeface="Roboto" panose="02000000000000000000" pitchFamily="2" charset="0"/>
              <a:ea typeface="Roboto" panose="02000000000000000000" pitchFamily="2" charset="0"/>
            </a:endParaRPr>
          </a:p>
        </p:txBody>
      </p:sp>
      <p:sp>
        <p:nvSpPr>
          <p:cNvPr id="31" name="Rechteck: abgerundete Ecken 45">
            <a:extLst>
              <a:ext uri="{FF2B5EF4-FFF2-40B4-BE49-F238E27FC236}">
                <a16:creationId xmlns:a16="http://schemas.microsoft.com/office/drawing/2014/main" id="{52C0565C-7737-0BB6-F10F-7A24B2BBA119}"/>
              </a:ext>
            </a:extLst>
          </p:cNvPr>
          <p:cNvSpPr/>
          <p:nvPr/>
        </p:nvSpPr>
        <p:spPr>
          <a:xfrm>
            <a:off x="1495544" y="31010029"/>
            <a:ext cx="13153525" cy="93288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4400" b="1" dirty="0">
                <a:solidFill>
                  <a:schemeClr val="bg1"/>
                </a:solidFill>
                <a:latin typeface="Roboto" panose="02000000000000000000" pitchFamily="2" charset="0"/>
                <a:ea typeface="Roboto" panose="02000000000000000000" pitchFamily="2" charset="0"/>
              </a:rPr>
              <a:t>Ground Station</a:t>
            </a:r>
            <a:endParaRPr lang="en-CH" sz="4400" b="1" dirty="0">
              <a:solidFill>
                <a:schemeClr val="bg1"/>
              </a:solidFill>
              <a:latin typeface="Roboto" panose="02000000000000000000" pitchFamily="2" charset="0"/>
              <a:ea typeface="Roboto" panose="02000000000000000000" pitchFamily="2" charset="0"/>
            </a:endParaRPr>
          </a:p>
        </p:txBody>
      </p:sp>
      <p:sp>
        <p:nvSpPr>
          <p:cNvPr id="33" name="Rechteck: abgerundete Ecken 45">
            <a:extLst>
              <a:ext uri="{FF2B5EF4-FFF2-40B4-BE49-F238E27FC236}">
                <a16:creationId xmlns:a16="http://schemas.microsoft.com/office/drawing/2014/main" id="{CF0E91EC-87E4-E257-402A-83C9816228EB}"/>
              </a:ext>
            </a:extLst>
          </p:cNvPr>
          <p:cNvSpPr/>
          <p:nvPr/>
        </p:nvSpPr>
        <p:spPr>
          <a:xfrm>
            <a:off x="15562914" y="13231675"/>
            <a:ext cx="13295571" cy="93288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4400" b="1" dirty="0">
                <a:solidFill>
                  <a:schemeClr val="bg1"/>
                </a:solidFill>
                <a:latin typeface="Roboto" panose="02000000000000000000" pitchFamily="2" charset="0"/>
                <a:ea typeface="Roboto" panose="02000000000000000000" pitchFamily="2" charset="0"/>
              </a:rPr>
              <a:t>Official Tracking System </a:t>
            </a:r>
            <a:r>
              <a:rPr lang="de-CH" sz="4400" b="1" dirty="0" err="1">
                <a:solidFill>
                  <a:schemeClr val="bg1"/>
                </a:solidFill>
                <a:latin typeface="Roboto" panose="02000000000000000000" pitchFamily="2" charset="0"/>
                <a:ea typeface="Roboto" panose="02000000000000000000" pitchFamily="2" charset="0"/>
              </a:rPr>
              <a:t>for</a:t>
            </a:r>
            <a:r>
              <a:rPr lang="de-CH" sz="4400" b="1" dirty="0">
                <a:solidFill>
                  <a:schemeClr val="bg1"/>
                </a:solidFill>
                <a:latin typeface="Roboto" panose="02000000000000000000" pitchFamily="2" charset="0"/>
                <a:ea typeface="Roboto" panose="02000000000000000000" pitchFamily="2" charset="0"/>
              </a:rPr>
              <a:t> </a:t>
            </a:r>
            <a:r>
              <a:rPr lang="de-CH" sz="4400" b="1" dirty="0" err="1">
                <a:solidFill>
                  <a:schemeClr val="bg1"/>
                </a:solidFill>
                <a:latin typeface="Roboto" panose="02000000000000000000" pitchFamily="2" charset="0"/>
                <a:ea typeface="Roboto" panose="02000000000000000000" pitchFamily="2" charset="0"/>
              </a:rPr>
              <a:t>EuRoC</a:t>
            </a:r>
            <a:endParaRPr lang="en-CH" sz="4400" b="1" dirty="0">
              <a:solidFill>
                <a:schemeClr val="bg1"/>
              </a:solidFill>
              <a:latin typeface="Roboto" panose="02000000000000000000" pitchFamily="2" charset="0"/>
              <a:ea typeface="Roboto" panose="02000000000000000000" pitchFamily="2" charset="0"/>
            </a:endParaRPr>
          </a:p>
        </p:txBody>
      </p:sp>
      <p:sp>
        <p:nvSpPr>
          <p:cNvPr id="35" name="Rechteck: abgerundete Ecken 45">
            <a:extLst>
              <a:ext uri="{FF2B5EF4-FFF2-40B4-BE49-F238E27FC236}">
                <a16:creationId xmlns:a16="http://schemas.microsoft.com/office/drawing/2014/main" id="{C616EE49-61C7-B3A8-556D-7C2B85B447F3}"/>
              </a:ext>
            </a:extLst>
          </p:cNvPr>
          <p:cNvSpPr/>
          <p:nvPr/>
        </p:nvSpPr>
        <p:spPr>
          <a:xfrm>
            <a:off x="15563851" y="31055293"/>
            <a:ext cx="13325835" cy="89023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latin typeface="Roboto" panose="02000000000000000000" pitchFamily="2" charset="0"/>
                <a:ea typeface="Roboto" panose="02000000000000000000" pitchFamily="2" charset="0"/>
              </a:rPr>
              <a:t>Applications</a:t>
            </a:r>
          </a:p>
        </p:txBody>
      </p:sp>
      <p:sp>
        <p:nvSpPr>
          <p:cNvPr id="36" name="Rechteck 52">
            <a:extLst>
              <a:ext uri="{FF2B5EF4-FFF2-40B4-BE49-F238E27FC236}">
                <a16:creationId xmlns:a16="http://schemas.microsoft.com/office/drawing/2014/main" id="{420B4C3F-7310-5CB5-AAA5-7E670A0B0281}"/>
              </a:ext>
            </a:extLst>
          </p:cNvPr>
          <p:cNvSpPr/>
          <p:nvPr/>
        </p:nvSpPr>
        <p:spPr>
          <a:xfrm>
            <a:off x="1923552" y="19212162"/>
            <a:ext cx="12355383" cy="6740307"/>
          </a:xfrm>
          <a:prstGeom prst="rect">
            <a:avLst/>
          </a:prstGeom>
        </p:spPr>
        <p:txBody>
          <a:bodyPr wrap="square">
            <a:spAutoFit/>
          </a:bodyPr>
          <a:lstStyle/>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General-purpose flight computer</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Auto-detecting orientation relative to ground</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Flight phases implemented as a Finite State Machine (FSM)</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Customizable events can be triggered at every FSM transition</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Logging of all relevant flight data</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Kalman filter fusing barometric and acceleration data for robust height and vertical velocity estimation</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Dead reckoning orientation estimation</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GNSS data update rate of 10 Hz</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Custom antenna can be attached</a:t>
            </a:r>
          </a:p>
        </p:txBody>
      </p:sp>
      <p:sp>
        <p:nvSpPr>
          <p:cNvPr id="38" name="Rechteck 13">
            <a:extLst>
              <a:ext uri="{FF2B5EF4-FFF2-40B4-BE49-F238E27FC236}">
                <a16:creationId xmlns:a16="http://schemas.microsoft.com/office/drawing/2014/main" id="{F643871A-8422-48EC-0114-E142B8EFA9CD}"/>
              </a:ext>
            </a:extLst>
          </p:cNvPr>
          <p:cNvSpPr/>
          <p:nvPr/>
        </p:nvSpPr>
        <p:spPr>
          <a:xfrm>
            <a:off x="15562914" y="14538081"/>
            <a:ext cx="13325835" cy="7377708"/>
          </a:xfrm>
          <a:prstGeom prst="roundRect">
            <a:avLst>
              <a:gd name="adj" fmla="val 15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4400" dirty="0">
              <a:solidFill>
                <a:schemeClr val="tx1"/>
              </a:solidFill>
            </a:endParaRPr>
          </a:p>
        </p:txBody>
      </p:sp>
      <p:sp>
        <p:nvSpPr>
          <p:cNvPr id="42" name="Rechteck 52">
            <a:extLst>
              <a:ext uri="{FF2B5EF4-FFF2-40B4-BE49-F238E27FC236}">
                <a16:creationId xmlns:a16="http://schemas.microsoft.com/office/drawing/2014/main" id="{6ADB3251-2315-DB18-7501-85E2C4218CE9}"/>
              </a:ext>
            </a:extLst>
          </p:cNvPr>
          <p:cNvSpPr/>
          <p:nvPr/>
        </p:nvSpPr>
        <p:spPr>
          <a:xfrm>
            <a:off x="15932348" y="14833381"/>
            <a:ext cx="12589439" cy="6740307"/>
          </a:xfrm>
          <a:prstGeom prst="rect">
            <a:avLst/>
          </a:prstGeom>
        </p:spPr>
        <p:txBody>
          <a:bodyPr wrap="square">
            <a:spAutoFit/>
          </a:bodyPr>
          <a:lstStyle/>
          <a:p>
            <a:pPr algn="just"/>
            <a:r>
              <a:rPr lang="en-US" sz="3600" dirty="0">
                <a:latin typeface="Roboto" panose="02000000000000000000" pitchFamily="2" charset="0"/>
                <a:ea typeface="Roboto" panose="02000000000000000000" pitchFamily="2" charset="0"/>
              </a:rPr>
              <a:t>The European Rocketry </a:t>
            </a:r>
          </a:p>
          <a:p>
            <a:pPr algn="just"/>
            <a:r>
              <a:rPr lang="en-US" sz="3600" dirty="0">
                <a:latin typeface="Roboto" panose="02000000000000000000" pitchFamily="2" charset="0"/>
                <a:ea typeface="Roboto" panose="02000000000000000000" pitchFamily="2" charset="0"/>
              </a:rPr>
              <a:t>Challenge is an annual event </a:t>
            </a:r>
          </a:p>
          <a:p>
            <a:pPr algn="just"/>
            <a:r>
              <a:rPr lang="en-US" sz="3600" dirty="0">
                <a:latin typeface="Roboto" panose="02000000000000000000" pitchFamily="2" charset="0"/>
                <a:ea typeface="Roboto" panose="02000000000000000000" pitchFamily="2" charset="0"/>
              </a:rPr>
              <a:t>in Portugal where 25 student</a:t>
            </a:r>
          </a:p>
          <a:p>
            <a:pPr algn="just"/>
            <a:r>
              <a:rPr lang="en-US" sz="3600" dirty="0">
                <a:latin typeface="Roboto" panose="02000000000000000000" pitchFamily="2" charset="0"/>
                <a:ea typeface="Roboto" panose="02000000000000000000" pitchFamily="2" charset="0"/>
              </a:rPr>
              <a:t>teams from across Europe</a:t>
            </a:r>
          </a:p>
          <a:p>
            <a:pPr algn="just"/>
            <a:r>
              <a:rPr lang="en-US" sz="3600" dirty="0">
                <a:latin typeface="Roboto" panose="02000000000000000000" pitchFamily="2" charset="0"/>
                <a:ea typeface="Roboto" panose="02000000000000000000" pitchFamily="2" charset="0"/>
              </a:rPr>
              <a:t>compete. The teams are ranked</a:t>
            </a:r>
          </a:p>
          <a:p>
            <a:pPr algn="just"/>
            <a:r>
              <a:rPr lang="en-US" sz="3600" dirty="0">
                <a:latin typeface="Roboto" panose="02000000000000000000" pitchFamily="2" charset="0"/>
                <a:ea typeface="Roboto" panose="02000000000000000000" pitchFamily="2" charset="0"/>
              </a:rPr>
              <a:t>in different categories including</a:t>
            </a:r>
          </a:p>
          <a:p>
            <a:pPr algn="just"/>
            <a:r>
              <a:rPr lang="en-US" sz="3600" dirty="0">
                <a:latin typeface="Roboto" panose="02000000000000000000" pitchFamily="2" charset="0"/>
                <a:ea typeface="Roboto" panose="02000000000000000000" pitchFamily="2" charset="0"/>
              </a:rPr>
              <a:t>maximum reached altitude</a:t>
            </a:r>
          </a:p>
          <a:p>
            <a:pPr algn="just"/>
            <a:r>
              <a:rPr lang="en-US" sz="3600" dirty="0">
                <a:latin typeface="Roboto" panose="02000000000000000000" pitchFamily="2" charset="0"/>
                <a:ea typeface="Roboto" panose="02000000000000000000" pitchFamily="2" charset="0"/>
              </a:rPr>
              <a:t>and successful recovery. Every rocket launching at </a:t>
            </a:r>
            <a:r>
              <a:rPr lang="en-US" sz="3600" dirty="0" err="1">
                <a:latin typeface="Roboto" panose="02000000000000000000" pitchFamily="2" charset="0"/>
                <a:ea typeface="Roboto" panose="02000000000000000000" pitchFamily="2" charset="0"/>
              </a:rPr>
              <a:t>EuRoC</a:t>
            </a:r>
            <a:r>
              <a:rPr lang="en-US" sz="3600" dirty="0">
                <a:latin typeface="Roboto" panose="02000000000000000000" pitchFamily="2" charset="0"/>
                <a:ea typeface="Roboto" panose="02000000000000000000" pitchFamily="2" charset="0"/>
              </a:rPr>
              <a:t> is equipped with a Vega flight computer, ensuring uniform apogee reporting and tracking of the rocket. Teams also use mechanisms to reach target altitude with the help of airbrakes or other systems.</a:t>
            </a:r>
          </a:p>
        </p:txBody>
      </p:sp>
      <p:sp>
        <p:nvSpPr>
          <p:cNvPr id="43" name="Rechteck 13">
            <a:extLst>
              <a:ext uri="{FF2B5EF4-FFF2-40B4-BE49-F238E27FC236}">
                <a16:creationId xmlns:a16="http://schemas.microsoft.com/office/drawing/2014/main" id="{38874EFA-E7C9-1E8A-9407-08FE00C6711D}"/>
              </a:ext>
            </a:extLst>
          </p:cNvPr>
          <p:cNvSpPr/>
          <p:nvPr/>
        </p:nvSpPr>
        <p:spPr>
          <a:xfrm>
            <a:off x="15562914" y="32351011"/>
            <a:ext cx="13295571" cy="7371189"/>
          </a:xfrm>
          <a:prstGeom prst="roundRect">
            <a:avLst>
              <a:gd name="adj" fmla="val 15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4400" dirty="0">
              <a:solidFill>
                <a:schemeClr val="tx1"/>
              </a:solidFill>
            </a:endParaRPr>
          </a:p>
        </p:txBody>
      </p:sp>
      <p:sp>
        <p:nvSpPr>
          <p:cNvPr id="45" name="Rechteck 13">
            <a:extLst>
              <a:ext uri="{FF2B5EF4-FFF2-40B4-BE49-F238E27FC236}">
                <a16:creationId xmlns:a16="http://schemas.microsoft.com/office/drawing/2014/main" id="{DEB133EE-3762-95B6-5439-506D44082AB8}"/>
              </a:ext>
            </a:extLst>
          </p:cNvPr>
          <p:cNvSpPr/>
          <p:nvPr/>
        </p:nvSpPr>
        <p:spPr>
          <a:xfrm>
            <a:off x="1529261" y="32351011"/>
            <a:ext cx="13153525" cy="7371189"/>
          </a:xfrm>
          <a:prstGeom prst="roundRect">
            <a:avLst>
              <a:gd name="adj" fmla="val 158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4400" dirty="0">
              <a:solidFill>
                <a:schemeClr val="tx1"/>
              </a:solidFill>
            </a:endParaRPr>
          </a:p>
        </p:txBody>
      </p:sp>
      <p:sp>
        <p:nvSpPr>
          <p:cNvPr id="47" name="Rechteck 52">
            <a:extLst>
              <a:ext uri="{FF2B5EF4-FFF2-40B4-BE49-F238E27FC236}">
                <a16:creationId xmlns:a16="http://schemas.microsoft.com/office/drawing/2014/main" id="{585894A3-8D86-0D4D-BCB7-550C5B39658C}"/>
              </a:ext>
            </a:extLst>
          </p:cNvPr>
          <p:cNvSpPr/>
          <p:nvPr/>
        </p:nvSpPr>
        <p:spPr>
          <a:xfrm>
            <a:off x="1923551" y="32546943"/>
            <a:ext cx="12378704" cy="6186309"/>
          </a:xfrm>
          <a:prstGeom prst="rect">
            <a:avLst/>
          </a:prstGeom>
        </p:spPr>
        <p:txBody>
          <a:bodyPr wrap="square">
            <a:spAutoFit/>
          </a:bodyPr>
          <a:lstStyle/>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Used to communicate with rocket(s) during flight</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Can simultaneously receive data from two Vegas, or track one Vega with both receivers</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Connection is established by configuring a “link phrase” that needs to match on both devices</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A compass and GNSS module are </a:t>
            </a:r>
          </a:p>
          <a:p>
            <a:pPr algn="just"/>
            <a:r>
              <a:rPr lang="en-US" sz="3600" dirty="0">
                <a:latin typeface="Roboto" panose="02000000000000000000" pitchFamily="2" charset="0"/>
                <a:ea typeface="Roboto" panose="02000000000000000000" pitchFamily="2" charset="0"/>
              </a:rPr>
              <a:t>     used to navigate to the rocket</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Large </a:t>
            </a:r>
            <a:r>
              <a:rPr lang="en-US" sz="3600" dirty="0" err="1">
                <a:latin typeface="Roboto" panose="02000000000000000000" pitchFamily="2" charset="0"/>
                <a:ea typeface="Roboto" panose="02000000000000000000" pitchFamily="2" charset="0"/>
              </a:rPr>
              <a:t>transflective</a:t>
            </a:r>
            <a:r>
              <a:rPr lang="en-US" sz="3600" dirty="0">
                <a:latin typeface="Roboto" panose="02000000000000000000" pitchFamily="2" charset="0"/>
                <a:ea typeface="Roboto" panose="02000000000000000000" pitchFamily="2" charset="0"/>
              </a:rPr>
              <a:t> display</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Flight logging</a:t>
            </a: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USB-C interface with data streaming</a:t>
            </a:r>
          </a:p>
          <a:p>
            <a:pPr algn="just"/>
            <a:r>
              <a:rPr lang="en-US" sz="3600" dirty="0">
                <a:latin typeface="Roboto" panose="02000000000000000000" pitchFamily="2" charset="0"/>
                <a:ea typeface="Roboto" panose="02000000000000000000" pitchFamily="2" charset="0"/>
              </a:rPr>
              <a:t>     and battery charging</a:t>
            </a:r>
          </a:p>
        </p:txBody>
      </p:sp>
      <p:pic>
        <p:nvPicPr>
          <p:cNvPr id="49" name="Picture 48" descr="A small device with a screen&#10;&#10;Description automatically generated">
            <a:extLst>
              <a:ext uri="{FF2B5EF4-FFF2-40B4-BE49-F238E27FC236}">
                <a16:creationId xmlns:a16="http://schemas.microsoft.com/office/drawing/2014/main" id="{91E790CA-1F0C-ABEC-D6F7-F73D885F7FD9}"/>
              </a:ext>
            </a:extLst>
          </p:cNvPr>
          <p:cNvPicPr>
            <a:picLocks noChangeAspect="1"/>
          </p:cNvPicPr>
          <p:nvPr/>
        </p:nvPicPr>
        <p:blipFill rotWithShape="1">
          <a:blip r:embed="rId6">
            <a:extLst>
              <a:ext uri="{28A0092B-C50C-407E-A947-70E740481C1C}">
                <a14:useLocalDpi xmlns:a14="http://schemas.microsoft.com/office/drawing/2010/main" val="0"/>
              </a:ext>
            </a:extLst>
          </a:blip>
          <a:srcRect l="24894" t="7042" r="25617" b="6435"/>
          <a:stretch/>
        </p:blipFill>
        <p:spPr>
          <a:xfrm>
            <a:off x="10148572" y="35265928"/>
            <a:ext cx="4154856" cy="4146582"/>
          </a:xfrm>
          <a:prstGeom prst="roundRect">
            <a:avLst/>
          </a:prstGeom>
        </p:spPr>
      </p:pic>
      <p:pic>
        <p:nvPicPr>
          <p:cNvPr id="50" name="Picture 49" descr="A close up of a circuit board&#10;&#10;Description automatically generated">
            <a:extLst>
              <a:ext uri="{FF2B5EF4-FFF2-40B4-BE49-F238E27FC236}">
                <a16:creationId xmlns:a16="http://schemas.microsoft.com/office/drawing/2014/main" id="{8D2A7DE8-5FA5-6305-0591-C854FC0A9ADA}"/>
              </a:ext>
            </a:extLst>
          </p:cNvPr>
          <p:cNvPicPr>
            <a:picLocks noChangeAspect="1"/>
          </p:cNvPicPr>
          <p:nvPr/>
        </p:nvPicPr>
        <p:blipFill rotWithShape="1">
          <a:blip r:embed="rId7">
            <a:extLst>
              <a:ext uri="{28A0092B-C50C-407E-A947-70E740481C1C}">
                <a14:useLocalDpi xmlns:a14="http://schemas.microsoft.com/office/drawing/2010/main" val="0"/>
              </a:ext>
            </a:extLst>
          </a:blip>
          <a:srcRect l="4617" t="6986" r="4634" b="10574"/>
          <a:stretch/>
        </p:blipFill>
        <p:spPr>
          <a:xfrm>
            <a:off x="4203776" y="26324632"/>
            <a:ext cx="7525114" cy="3902439"/>
          </a:xfrm>
          <a:prstGeom prst="roundRect">
            <a:avLst/>
          </a:prstGeom>
        </p:spPr>
      </p:pic>
      <p:sp>
        <p:nvSpPr>
          <p:cNvPr id="54" name="Rechteck: abgerundete Ecken 45">
            <a:extLst>
              <a:ext uri="{FF2B5EF4-FFF2-40B4-BE49-F238E27FC236}">
                <a16:creationId xmlns:a16="http://schemas.microsoft.com/office/drawing/2014/main" id="{9151EBA6-6ADA-5096-3FBF-B471DC228CF1}"/>
              </a:ext>
            </a:extLst>
          </p:cNvPr>
          <p:cNvSpPr/>
          <p:nvPr/>
        </p:nvSpPr>
        <p:spPr>
          <a:xfrm>
            <a:off x="15562915" y="4623256"/>
            <a:ext cx="13212896" cy="93288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4400" b="1" dirty="0">
                <a:solidFill>
                  <a:schemeClr val="bg1"/>
                </a:solidFill>
                <a:latin typeface="Roboto" panose="02000000000000000000" pitchFamily="2" charset="0"/>
                <a:ea typeface="Roboto" panose="02000000000000000000" pitchFamily="2" charset="0"/>
              </a:rPr>
              <a:t>Key Features</a:t>
            </a:r>
            <a:endParaRPr lang="en-CH" sz="4400" b="1" dirty="0">
              <a:solidFill>
                <a:schemeClr val="bg1"/>
              </a:solidFill>
              <a:latin typeface="Roboto" panose="02000000000000000000" pitchFamily="2" charset="0"/>
              <a:ea typeface="Roboto" panose="02000000000000000000" pitchFamily="2" charset="0"/>
            </a:endParaRPr>
          </a:p>
        </p:txBody>
      </p:sp>
      <p:pic>
        <p:nvPicPr>
          <p:cNvPr id="57" name="Picture 56" descr="A group of small electronic devices on a table&#10;&#10;Description automatically generated">
            <a:extLst>
              <a:ext uri="{FF2B5EF4-FFF2-40B4-BE49-F238E27FC236}">
                <a16:creationId xmlns:a16="http://schemas.microsoft.com/office/drawing/2014/main" id="{100F73F3-0A64-361A-2F69-036230FEC91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352" t="8095" r="14266" b="20899"/>
          <a:stretch/>
        </p:blipFill>
        <p:spPr>
          <a:xfrm>
            <a:off x="22656579" y="14616892"/>
            <a:ext cx="5913500" cy="3982724"/>
          </a:xfrm>
          <a:prstGeom prst="roundRect">
            <a:avLst/>
          </a:prstGeom>
        </p:spPr>
      </p:pic>
      <p:pic>
        <p:nvPicPr>
          <p:cNvPr id="58" name="Picture 57" descr="A graph with a blue line&#10;&#10;Description automatically generated">
            <a:extLst>
              <a:ext uri="{FF2B5EF4-FFF2-40B4-BE49-F238E27FC236}">
                <a16:creationId xmlns:a16="http://schemas.microsoft.com/office/drawing/2014/main" id="{3645A23C-6D1B-7A67-837E-D7B96C0592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749587" y="22114102"/>
            <a:ext cx="13110284" cy="4442490"/>
          </a:xfrm>
          <a:prstGeom prst="rect">
            <a:avLst/>
          </a:prstGeom>
        </p:spPr>
      </p:pic>
      <p:pic>
        <p:nvPicPr>
          <p:cNvPr id="59" name="Picture 58" descr="A graph with green and orange lines&#10;&#10;Description automatically generated">
            <a:extLst>
              <a:ext uri="{FF2B5EF4-FFF2-40B4-BE49-F238E27FC236}">
                <a16:creationId xmlns:a16="http://schemas.microsoft.com/office/drawing/2014/main" id="{34644B3C-489C-99BF-6EAA-8968A0BF67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758156" y="26481580"/>
            <a:ext cx="13110283" cy="4442490"/>
          </a:xfrm>
          <a:prstGeom prst="rect">
            <a:avLst/>
          </a:prstGeom>
        </p:spPr>
      </p:pic>
      <p:sp>
        <p:nvSpPr>
          <p:cNvPr id="64" name="Rechteck 52">
            <a:extLst>
              <a:ext uri="{FF2B5EF4-FFF2-40B4-BE49-F238E27FC236}">
                <a16:creationId xmlns:a16="http://schemas.microsoft.com/office/drawing/2014/main" id="{EFAD7B2D-F6D0-A6DA-5D88-0B9DFA6A1A67}"/>
              </a:ext>
            </a:extLst>
          </p:cNvPr>
          <p:cNvSpPr/>
          <p:nvPr/>
        </p:nvSpPr>
        <p:spPr>
          <a:xfrm>
            <a:off x="15817684" y="32403283"/>
            <a:ext cx="8970323" cy="8402300"/>
          </a:xfrm>
          <a:prstGeom prst="rect">
            <a:avLst/>
          </a:prstGeom>
        </p:spPr>
        <p:txBody>
          <a:bodyPr wrap="square">
            <a:spAutoFit/>
          </a:bodyPr>
          <a:lstStyle/>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Tested with:</a:t>
            </a:r>
          </a:p>
          <a:p>
            <a:pPr marL="2560638" lvl="1"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Supersonic rockets</a:t>
            </a:r>
          </a:p>
          <a:p>
            <a:pPr marL="2560638" lvl="1"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Airbrake systems</a:t>
            </a:r>
          </a:p>
          <a:p>
            <a:pPr marL="2560638" lvl="1"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Parachute line reefing</a:t>
            </a:r>
          </a:p>
          <a:p>
            <a:pPr marL="2560638" lvl="1"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Two-stage recovery</a:t>
            </a:r>
          </a:p>
          <a:p>
            <a:pPr marL="2560638" lvl="1" indent="-571500" algn="just">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571500"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Potential use for:</a:t>
            </a:r>
          </a:p>
          <a:p>
            <a:pPr marL="2560638" lvl="1"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High altitude balloons</a:t>
            </a:r>
          </a:p>
          <a:p>
            <a:pPr marL="2560638" lvl="1"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Two-stage model rockets</a:t>
            </a:r>
          </a:p>
          <a:p>
            <a:pPr marL="2560638" lvl="1"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Custom recovery mechanisms</a:t>
            </a:r>
          </a:p>
          <a:p>
            <a:pPr marL="2560638" lvl="1"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Active control</a:t>
            </a:r>
          </a:p>
          <a:p>
            <a:pPr marL="2560638" lvl="1"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Payload management</a:t>
            </a:r>
          </a:p>
          <a:p>
            <a:pPr marL="2560638" lvl="1" indent="-571500" algn="just">
              <a:buFont typeface="Arial" panose="020B0604020202020204" pitchFamily="34" charset="0"/>
              <a:buChar char="•"/>
            </a:pPr>
            <a:r>
              <a:rPr lang="en-US" sz="3600" dirty="0">
                <a:latin typeface="Roboto" panose="02000000000000000000" pitchFamily="2" charset="0"/>
                <a:ea typeface="Roboto" panose="02000000000000000000" pitchFamily="2" charset="0"/>
              </a:rPr>
              <a:t>…</a:t>
            </a:r>
          </a:p>
          <a:p>
            <a:pPr marL="2560638" lvl="1" indent="-571500" algn="just">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a:p>
            <a:pPr marL="2560638" lvl="1" indent="-571500" algn="just">
              <a:buFont typeface="Arial" panose="020B0604020202020204" pitchFamily="34" charset="0"/>
              <a:buChar char="•"/>
            </a:pPr>
            <a:endParaRPr lang="en-US" sz="3600" dirty="0">
              <a:latin typeface="Roboto" panose="02000000000000000000" pitchFamily="2" charset="0"/>
              <a:ea typeface="Roboto" panose="02000000000000000000" pitchFamily="2" charset="0"/>
            </a:endParaRPr>
          </a:p>
        </p:txBody>
      </p:sp>
      <p:pic>
        <p:nvPicPr>
          <p:cNvPr id="65" name="Picture 64" descr="A white cylinder with black text on it&#10;&#10;Description automatically generated">
            <a:extLst>
              <a:ext uri="{FF2B5EF4-FFF2-40B4-BE49-F238E27FC236}">
                <a16:creationId xmlns:a16="http://schemas.microsoft.com/office/drawing/2014/main" id="{01233AE1-6521-B33E-A975-31781F02527D}"/>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rcRect l="23150" r="10584" b="5591"/>
          <a:stretch/>
        </p:blipFill>
        <p:spPr>
          <a:xfrm>
            <a:off x="25055473" y="32929923"/>
            <a:ext cx="3256657" cy="6186310"/>
          </a:xfrm>
          <a:prstGeom prst="roundRect">
            <a:avLst/>
          </a:prstGeom>
        </p:spPr>
      </p:pic>
      <p:sp>
        <p:nvSpPr>
          <p:cNvPr id="67" name="TextBox 66">
            <a:extLst>
              <a:ext uri="{FF2B5EF4-FFF2-40B4-BE49-F238E27FC236}">
                <a16:creationId xmlns:a16="http://schemas.microsoft.com/office/drawing/2014/main" id="{C6BBAEE1-BB22-1131-1FFC-BC9D57618F6B}"/>
              </a:ext>
            </a:extLst>
          </p:cNvPr>
          <p:cNvSpPr txBox="1"/>
          <p:nvPr/>
        </p:nvSpPr>
        <p:spPr>
          <a:xfrm>
            <a:off x="5021509" y="1125867"/>
            <a:ext cx="22971979" cy="2862322"/>
          </a:xfrm>
          <a:prstGeom prst="rect">
            <a:avLst/>
          </a:prstGeom>
          <a:noFill/>
        </p:spPr>
        <p:txBody>
          <a:bodyPr wrap="square" rtlCol="0">
            <a:spAutoFit/>
          </a:bodyPr>
          <a:lstStyle/>
          <a:p>
            <a:pPr algn="ctr"/>
            <a:r>
              <a:rPr lang="en-US" sz="9000" dirty="0">
                <a:latin typeface="Tourney Light" pitchFamily="2" charset="0"/>
              </a:rPr>
              <a:t>CATS: Flight Computers for Small-Scale Rockets</a:t>
            </a:r>
            <a:endParaRPr lang="de-CH" sz="9000" dirty="0">
              <a:latin typeface="Tourney Light" pitchFamily="2" charset="0"/>
            </a:endParaRPr>
          </a:p>
        </p:txBody>
      </p:sp>
      <p:pic>
        <p:nvPicPr>
          <p:cNvPr id="10" name="Graphic 9">
            <a:extLst>
              <a:ext uri="{FF2B5EF4-FFF2-40B4-BE49-F238E27FC236}">
                <a16:creationId xmlns:a16="http://schemas.microsoft.com/office/drawing/2014/main" id="{4ABF9945-5525-4AAB-6B30-39EBEA379F53}"/>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0531" y="40416904"/>
            <a:ext cx="1104158" cy="1104158"/>
          </a:xfrm>
          <a:prstGeom prst="rect">
            <a:avLst/>
          </a:prstGeom>
        </p:spPr>
      </p:pic>
      <p:pic>
        <p:nvPicPr>
          <p:cNvPr id="17" name="Graphic 16">
            <a:extLst>
              <a:ext uri="{FF2B5EF4-FFF2-40B4-BE49-F238E27FC236}">
                <a16:creationId xmlns:a16="http://schemas.microsoft.com/office/drawing/2014/main" id="{9AB24EE2-BF7C-793A-AB4E-A64AA88B9845}"/>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7624833" y="40469241"/>
            <a:ext cx="1104158" cy="1104158"/>
          </a:xfrm>
          <a:prstGeom prst="rect">
            <a:avLst/>
          </a:prstGeom>
        </p:spPr>
      </p:pic>
    </p:spTree>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693307B9CF6EEF4C982C46BE0316F9CB" ma:contentTypeVersion="8" ma:contentTypeDescription="Ein neues Dokument erstellen." ma:contentTypeScope="" ma:versionID="f99cb46df71e7f996703365de6469672">
  <xsd:schema xmlns:xsd="http://www.w3.org/2001/XMLSchema" xmlns:xs="http://www.w3.org/2001/XMLSchema" xmlns:p="http://schemas.microsoft.com/office/2006/metadata/properties" xmlns:ns2="d264c5c1-5731-4a37-a1a6-6db88eda509c" xmlns:ns3="e5e883d6-b490-4181-9f6c-7ee2fdca689e" targetNamespace="http://schemas.microsoft.com/office/2006/metadata/properties" ma:root="true" ma:fieldsID="4e8865c6bc9497e29dd000407ff492be" ns2:_="" ns3:_="">
    <xsd:import namespace="d264c5c1-5731-4a37-a1a6-6db88eda509c"/>
    <xsd:import namespace="e5e883d6-b490-4181-9f6c-7ee2fdca689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64c5c1-5731-4a37-a1a6-6db88eda50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e883d6-b490-4181-9f6c-7ee2fdca689e"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0BB322-08DA-448E-9E5B-9F3B8CD9BD76}">
  <ds:schemaRefs>
    <ds:schemaRef ds:uri="http://purl.org/dc/terms/"/>
    <ds:schemaRef ds:uri="http://schemas.microsoft.com/office/2006/metadata/properties"/>
    <ds:schemaRef ds:uri="http://purl.org/dc/dcmitype/"/>
    <ds:schemaRef ds:uri="d264c5c1-5731-4a37-a1a6-6db88eda509c"/>
    <ds:schemaRef ds:uri="http://purl.org/dc/elements/1.1/"/>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e5e883d6-b490-4181-9f6c-7ee2fdca689e"/>
  </ds:schemaRefs>
</ds:datastoreItem>
</file>

<file path=customXml/itemProps2.xml><?xml version="1.0" encoding="utf-8"?>
<ds:datastoreItem xmlns:ds="http://schemas.openxmlformats.org/officeDocument/2006/customXml" ds:itemID="{A20CBA7E-2A0A-4333-9215-863CF59C75DB}">
  <ds:schemaRefs>
    <ds:schemaRef ds:uri="http://schemas.microsoft.com/sharepoint/v3/contenttype/forms"/>
  </ds:schemaRefs>
</ds:datastoreItem>
</file>

<file path=customXml/itemProps3.xml><?xml version="1.0" encoding="utf-8"?>
<ds:datastoreItem xmlns:ds="http://schemas.openxmlformats.org/officeDocument/2006/customXml" ds:itemID="{471A4A2B-F81F-4E1B-8F83-D79EE28D08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64c5c1-5731-4a37-a1a6-6db88eda509c"/>
    <ds:schemaRef ds:uri="e5e883d6-b490-4181-9f6c-7ee2fdca68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420</Words>
  <Application>Microsoft Office PowerPoint</Application>
  <PresentationFormat>Custom</PresentationFormat>
  <Paragraphs>71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Roboto</vt:lpstr>
      <vt:lpstr>Arial</vt:lpstr>
      <vt:lpstr>Tourney Light</vt:lpstr>
      <vt:lpstr>Standarddesign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dc:title>
  <dc:creator>Studer Sabine</dc:creator>
  <cp:lastModifiedBy>Binz  Jonas</cp:lastModifiedBy>
  <cp:revision>134</cp:revision>
  <cp:lastPrinted>2024-05-17T16:57:28Z</cp:lastPrinted>
  <dcterms:created xsi:type="dcterms:W3CDTF">2008-03-05T22:44:05Z</dcterms:created>
  <dcterms:modified xsi:type="dcterms:W3CDTF">2024-05-17T17:32:20Z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0x010100693307B9CF6EEF4C982C46BE0316F9CB</vt:lpwstr>
  </property>
  <property fmtid="{D5CDD505-2E9C-101B-9397-08002B2CF9AE}" pid="3" name="Order">
    <vt:r8>325400</vt:r8>
  </property>
</Properties>
</file>